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4"/>
  </p:sldMasterIdLst>
  <p:notesMasterIdLst>
    <p:notesMasterId r:id="rId14"/>
  </p:notesMasterIdLst>
  <p:sldIdLst>
    <p:sldId id="256" r:id="rId5"/>
    <p:sldId id="263" r:id="rId6"/>
    <p:sldId id="265" r:id="rId7"/>
    <p:sldId id="258" r:id="rId8"/>
    <p:sldId id="259" r:id="rId9"/>
    <p:sldId id="262" r:id="rId10"/>
    <p:sldId id="261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6DFA-445C-47D6-AEA1-28636FAC3F99}" type="datetimeFigureOut">
              <a:rPr lang="en-US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1FD5-F9C2-418D-80AB-11E2954F74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6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FD5-F9C2-418D-80AB-11E2954F741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46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28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8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095" y="123536"/>
            <a:ext cx="9144000" cy="2387600"/>
          </a:xfrm>
        </p:spPr>
        <p:txBody>
          <a:bodyPr/>
          <a:lstStyle/>
          <a:p>
            <a:r>
              <a:rPr lang="en-US"/>
              <a:t>Abraham Lincoln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033" y="3645157"/>
            <a:ext cx="9144000" cy="1572705"/>
          </a:xfrm>
        </p:spPr>
        <p:txBody>
          <a:bodyPr/>
          <a:lstStyle/>
          <a:p>
            <a:r>
              <a:rPr lang="en-US" dirty="0"/>
              <a:t>By: Madison, Sophia, John, and Sai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7" y="573591"/>
            <a:ext cx="2245793" cy="274692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9" y="3575719"/>
            <a:ext cx="2121651" cy="29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3" name="drumroll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16" y="330810"/>
            <a:ext cx="8596312" cy="1270924"/>
          </a:xfrm>
        </p:spPr>
        <p:txBody>
          <a:bodyPr/>
          <a:lstStyle/>
          <a:p>
            <a:pPr algn="ctr"/>
            <a:r>
              <a:rPr lang="en-US"/>
              <a:t>Childhood/Family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459" y="963754"/>
            <a:ext cx="5106987" cy="506637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He was born February 12, </a:t>
            </a:r>
            <a:r>
              <a:rPr lang="en-US" dirty="0" smtClean="0">
                <a:latin typeface="Calibri" charset="0"/>
              </a:rPr>
              <a:t>1809 in </a:t>
            </a:r>
            <a:r>
              <a:rPr lang="en-US" dirty="0">
                <a:latin typeface="Calibri" charset="0"/>
              </a:rPr>
              <a:t>Hardin County Kentucky (in a one room log house) that his father built </a:t>
            </a:r>
            <a:r>
              <a:rPr lang="en-US" dirty="0" smtClean="0">
                <a:latin typeface="Calibri" charset="0"/>
              </a:rPr>
              <a:t>himself</a:t>
            </a:r>
            <a:r>
              <a:rPr lang="en-US" dirty="0">
                <a:latin typeface="Calibri" charset="0"/>
              </a:rPr>
              <a:t>.  </a:t>
            </a:r>
          </a:p>
          <a:p>
            <a:r>
              <a:rPr lang="en-US" dirty="0" smtClean="0">
                <a:latin typeface="Calibri" charset="0"/>
              </a:rPr>
              <a:t>had </a:t>
            </a:r>
            <a:r>
              <a:rPr lang="en-US" dirty="0">
                <a:latin typeface="Calibri" charset="0"/>
              </a:rPr>
              <a:t>one sister, Sarah </a:t>
            </a:r>
          </a:p>
          <a:p>
            <a:r>
              <a:rPr lang="en-US" dirty="0" smtClean="0">
                <a:latin typeface="Calibri" charset="0"/>
              </a:rPr>
              <a:t>Dad-Thomas </a:t>
            </a:r>
            <a:r>
              <a:rPr lang="en-US" dirty="0">
                <a:latin typeface="Calibri" charset="0"/>
              </a:rPr>
              <a:t>Lincoln </a:t>
            </a:r>
          </a:p>
          <a:p>
            <a:r>
              <a:rPr lang="en-US" dirty="0" smtClean="0">
                <a:latin typeface="Calibri" charset="0"/>
              </a:rPr>
              <a:t>Mom- Nancy Hanks</a:t>
            </a:r>
          </a:p>
          <a:p>
            <a:r>
              <a:rPr lang="en-US" dirty="0" smtClean="0">
                <a:latin typeface="Calibri" charset="0"/>
              </a:rPr>
              <a:t>His mom died </a:t>
            </a:r>
            <a:r>
              <a:rPr lang="en-US" dirty="0">
                <a:latin typeface="Calibri" charset="0"/>
              </a:rPr>
              <a:t>when Abe was 10 years old </a:t>
            </a:r>
          </a:p>
          <a:p>
            <a:r>
              <a:rPr lang="en-US" dirty="0">
                <a:latin typeface="Calibri" charset="0"/>
              </a:rPr>
              <a:t>he moved from Kentucky  to Indiana </a:t>
            </a:r>
          </a:p>
          <a:p>
            <a:r>
              <a:rPr lang="en-US" dirty="0">
                <a:latin typeface="Calibri" charset="0"/>
              </a:rPr>
              <a:t>his dad married Sarah Bush Johnson </a:t>
            </a:r>
          </a:p>
          <a:p>
            <a:r>
              <a:rPr lang="en-US" dirty="0"/>
              <a:t>his stepmother encouraged him to read and write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951" y="937530"/>
            <a:ext cx="5181600" cy="4663064"/>
          </a:xfrm>
        </p:spPr>
        <p:txBody>
          <a:bodyPr/>
          <a:lstStyle/>
          <a:p>
            <a:r>
              <a:rPr lang="en-US" dirty="0"/>
              <a:t>Abe married Mary Todd</a:t>
            </a:r>
          </a:p>
          <a:p>
            <a:r>
              <a:rPr lang="en-US"/>
              <a:t>He had 4 kids named Robert, Edward, William, and </a:t>
            </a:r>
            <a:r>
              <a:rPr lang="en-US" smtClean="0"/>
              <a:t>Thomas</a:t>
            </a:r>
            <a:endParaRPr lang="en-US"/>
          </a:p>
          <a:p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-527050" y="6818848"/>
            <a:ext cx="541831" cy="5804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-606425" y="6854593"/>
            <a:ext cx="580452" cy="22089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V="1">
            <a:off x="-413616" y="6999432"/>
            <a:ext cx="593149" cy="4206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... biblioteca presidencial abraham lincoln biografia de abraham lincoln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975" y="1913575"/>
            <a:ext cx="2556143" cy="2852738"/>
          </a:xfrm>
          <a:prstGeom prst="rect">
            <a:avLst/>
          </a:prstGeom>
        </p:spPr>
      </p:pic>
      <p:pic>
        <p:nvPicPr>
          <p:cNvPr id="10" name="Picture 9" descr="Recent Photos The Commons 20under20 Galleries World Map App Garden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430" y="4797193"/>
            <a:ext cx="2565999" cy="1924499"/>
          </a:xfrm>
          <a:prstGeom prst="rect">
            <a:avLst/>
          </a:prstGeom>
        </p:spPr>
      </p:pic>
      <p:pic>
        <p:nvPicPr>
          <p:cNvPr id="8" name="Picture 10" descr="Illinois Family History Expo – Visit Lincoln Sites in Springfie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413" y="1957648"/>
            <a:ext cx="2965450" cy="48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5:prstTrans xmlns:p15="http://schemas.microsoft.com/office/powerpoint/2012/main" prst="airplane"/>
        <p:sndAc>
          <p:stSnd>
            <p:snd r:embed="rId3" name="cashreg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Abraham Lincoln for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Lincoln won the election in 1860.</a:t>
            </a:r>
          </a:p>
          <a:p>
            <a:r>
              <a:rPr lang="en-US" dirty="0"/>
              <a:t>He became president in March of 1861.</a:t>
            </a:r>
          </a:p>
          <a:p>
            <a:r>
              <a:rPr lang="en-US" dirty="0"/>
              <a:t>Southern states did not want Lincoln as </a:t>
            </a:r>
            <a:r>
              <a:rPr lang="en-US" dirty="0" smtClean="0"/>
              <a:t>president.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did not agree with Lincoln's </a:t>
            </a:r>
            <a:r>
              <a:rPr lang="en-US" dirty="0" smtClean="0"/>
              <a:t>policies.</a:t>
            </a:r>
            <a:endParaRPr lang="en-US" dirty="0"/>
          </a:p>
          <a:p>
            <a:r>
              <a:rPr lang="en-US" dirty="0"/>
              <a:t>Because of their differences in </a:t>
            </a:r>
            <a:r>
              <a:rPr lang="en-US" dirty="0" smtClean="0"/>
              <a:t>policies from the north to the south </a:t>
            </a:r>
            <a:r>
              <a:rPr lang="en-US" dirty="0"/>
              <a:t>the civil war began in 1861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6" name="Picture 5" descr="Abraham Lincoln 1809 – 18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802" y="1225395"/>
            <a:ext cx="2743200" cy="2508599"/>
          </a:xfrm>
          <a:prstGeom prst="rect">
            <a:avLst/>
          </a:prstGeom>
        </p:spPr>
      </p:pic>
      <p:pic>
        <p:nvPicPr>
          <p:cNvPr id="7" name="Picture 6" descr="lincoln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227" y="4232180"/>
            <a:ext cx="1930638" cy="2419004"/>
          </a:xfrm>
          <a:prstGeom prst="rect">
            <a:avLst/>
          </a:prstGeom>
        </p:spPr>
      </p:pic>
      <p:pic>
        <p:nvPicPr>
          <p:cNvPr id="8" name="Picture 7" descr="Abraham Lincoln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487" y="4349789"/>
            <a:ext cx="2972893" cy="21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5:prstTrans xmlns:p15="http://schemas.microsoft.com/office/powerpoint/2012/main" prst="prestige"/>
        <p:sndAc>
          <p:stSnd>
            <p:snd r:embed="rId3" name="camera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Civil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03" y="1159684"/>
            <a:ext cx="8596668" cy="3880773"/>
          </a:xfrm>
        </p:spPr>
        <p:txBody>
          <a:bodyPr/>
          <a:lstStyle/>
          <a:p>
            <a:r>
              <a:rPr lang="en-US" dirty="0"/>
              <a:t>Abe wanted to free black </a:t>
            </a:r>
            <a:r>
              <a:rPr lang="en-US" dirty="0" smtClean="0"/>
              <a:t>slaves.</a:t>
            </a:r>
            <a:endParaRPr lang="en-US" dirty="0"/>
          </a:p>
          <a:p>
            <a:r>
              <a:rPr lang="en-US" dirty="0" smtClean="0"/>
              <a:t>war </a:t>
            </a:r>
            <a:r>
              <a:rPr lang="en-US" dirty="0"/>
              <a:t>between the north and the south</a:t>
            </a:r>
          </a:p>
          <a:p>
            <a:r>
              <a:rPr lang="en-US" dirty="0" smtClean="0"/>
              <a:t>civil </a:t>
            </a:r>
            <a:r>
              <a:rPr lang="en-US" dirty="0"/>
              <a:t>war </a:t>
            </a:r>
            <a:r>
              <a:rPr lang="en-US" dirty="0" smtClean="0"/>
              <a:t>started-April </a:t>
            </a:r>
            <a:r>
              <a:rPr lang="en-US" dirty="0"/>
              <a:t>12, 1861</a:t>
            </a:r>
          </a:p>
          <a:p>
            <a:r>
              <a:rPr lang="en-US" dirty="0" smtClean="0"/>
              <a:t>started </a:t>
            </a:r>
            <a:r>
              <a:rPr lang="en-US" dirty="0"/>
              <a:t>at Fort Sumter in South Carolina</a:t>
            </a:r>
          </a:p>
          <a:p>
            <a:r>
              <a:rPr lang="en-US" dirty="0" smtClean="0"/>
              <a:t>lasted </a:t>
            </a:r>
            <a:r>
              <a:rPr lang="en-US" dirty="0"/>
              <a:t>4 years</a:t>
            </a:r>
          </a:p>
          <a:p>
            <a:r>
              <a:rPr lang="en-US" dirty="0"/>
              <a:t>Abe Lincoln called an army from north to defeat </a:t>
            </a:r>
            <a:r>
              <a:rPr lang="en-US" dirty="0" smtClean="0"/>
              <a:t>south.</a:t>
            </a:r>
            <a:endParaRPr lang="en-US" dirty="0"/>
          </a:p>
          <a:p>
            <a:r>
              <a:rPr lang="en-US" dirty="0" smtClean="0"/>
              <a:t>north </a:t>
            </a:r>
            <a:r>
              <a:rPr lang="en-US" dirty="0"/>
              <a:t>won and </a:t>
            </a:r>
            <a:r>
              <a:rPr lang="en-US" dirty="0" smtClean="0"/>
              <a:t>slaves were freed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ivil </a:t>
            </a:r>
            <a:r>
              <a:rPr lang="en-US" dirty="0"/>
              <a:t>W</a:t>
            </a:r>
            <a:r>
              <a:rPr lang="en-US" dirty="0" smtClean="0"/>
              <a:t>ar </a:t>
            </a:r>
            <a:r>
              <a:rPr lang="en-US" dirty="0"/>
              <a:t>ended in April 9, 1865 </a:t>
            </a:r>
          </a:p>
        </p:txBody>
      </p:sp>
      <p:pic>
        <p:nvPicPr>
          <p:cNvPr id="4" name="Picture 3" descr="Figure 1. “The Battle of Williamsburg, Va., May 5th, 1862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951" y="3719124"/>
            <a:ext cx="4887649" cy="30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explode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056" y="206119"/>
            <a:ext cx="8596668" cy="1320800"/>
          </a:xfrm>
        </p:spPr>
        <p:txBody>
          <a:bodyPr/>
          <a:lstStyle/>
          <a:p>
            <a:pPr algn="ctr"/>
            <a:r>
              <a:rPr lang="en-US"/>
              <a:t>The Gettysburg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44" y="714235"/>
            <a:ext cx="8596668" cy="3880773"/>
          </a:xfrm>
        </p:spPr>
        <p:txBody>
          <a:bodyPr/>
          <a:lstStyle/>
          <a:p>
            <a:r>
              <a:rPr lang="en-US"/>
              <a:t>his most famous speech</a:t>
            </a:r>
          </a:p>
          <a:p>
            <a:r>
              <a:rPr lang="en-US"/>
              <a:t>November 19, 1863, Gettysburg, Pennsylvania at the cemetery where 50,000 soldiers were killed</a:t>
            </a:r>
          </a:p>
          <a:p>
            <a:r>
              <a:rPr lang="en-US"/>
              <a:t>he told the country how special our democracy was</a:t>
            </a:r>
          </a:p>
          <a:p>
            <a:r>
              <a:rPr lang="en-US"/>
              <a:t>important for the north and south to reunite </a:t>
            </a:r>
          </a:p>
          <a:p>
            <a:r>
              <a:rPr lang="en-US"/>
              <a:t>after 4 years the civil war was finally over ( ended on April 9, 1865)</a:t>
            </a:r>
          </a:p>
          <a:p>
            <a:r>
              <a:rPr lang="en-US"/>
              <a:t>his speech inspired our nation</a:t>
            </a:r>
          </a:p>
        </p:txBody>
      </p:sp>
      <p:pic>
        <p:nvPicPr>
          <p:cNvPr id="4" name="Picture 3" descr="gettysburg-address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8" y="3553703"/>
            <a:ext cx="5100638" cy="3127114"/>
          </a:xfrm>
          <a:prstGeom prst="rect">
            <a:avLst/>
          </a:prstGeom>
        </p:spPr>
      </p:pic>
      <p:pic>
        <p:nvPicPr>
          <p:cNvPr id="5" name="Picture 4" descr="Read and listen to the Gettysburg Address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074" y="3266914"/>
            <a:ext cx="4126827" cy="33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4" y="282552"/>
            <a:ext cx="10515600" cy="1325563"/>
          </a:xfrm>
        </p:spPr>
        <p:txBody>
          <a:bodyPr/>
          <a:lstStyle/>
          <a:p>
            <a:pPr algn="ctr"/>
            <a:r>
              <a:rPr lang="en-US"/>
              <a:t>Assassinated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23" y="1939260"/>
            <a:ext cx="10515600" cy="4351338"/>
          </a:xfrm>
        </p:spPr>
        <p:txBody>
          <a:bodyPr/>
          <a:lstStyle/>
          <a:p>
            <a:r>
              <a:rPr lang="en-US" dirty="0"/>
              <a:t>John Wilkes Booth killed Abraham </a:t>
            </a:r>
            <a:r>
              <a:rPr lang="en-US" dirty="0" smtClean="0"/>
              <a:t>Lincoln.</a:t>
            </a:r>
            <a:endParaRPr lang="en-US" dirty="0"/>
          </a:p>
          <a:p>
            <a:r>
              <a:rPr lang="en-US" dirty="0"/>
              <a:t>he was shot</a:t>
            </a:r>
          </a:p>
          <a:p>
            <a:r>
              <a:rPr lang="en-US" dirty="0"/>
              <a:t>died in April 15, 1805</a:t>
            </a:r>
          </a:p>
          <a:p>
            <a:r>
              <a:rPr lang="en-US" dirty="0" smtClean="0"/>
              <a:t>died </a:t>
            </a:r>
            <a:r>
              <a:rPr lang="en-US" dirty="0"/>
              <a:t>in the Ford Theatre in Washington D.C</a:t>
            </a:r>
          </a:p>
          <a:p>
            <a:r>
              <a:rPr lang="en-US" dirty="0"/>
              <a:t>John Wilkes Booth was going to kidnap  </a:t>
            </a:r>
            <a:r>
              <a:rPr lang="en-US" dirty="0" smtClean="0"/>
              <a:t>Lincoln.</a:t>
            </a:r>
            <a:endParaRPr lang="en-US" dirty="0"/>
          </a:p>
          <a:p>
            <a:r>
              <a:rPr lang="en-US" dirty="0"/>
              <a:t>Lincoln lived </a:t>
            </a:r>
            <a:r>
              <a:rPr lang="en-US" dirty="0" smtClean="0"/>
              <a:t>until </a:t>
            </a:r>
            <a:r>
              <a:rPr lang="en-US" dirty="0"/>
              <a:t>the next </a:t>
            </a:r>
            <a:r>
              <a:rPr lang="en-US" dirty="0" smtClean="0"/>
              <a:t>day and then died.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9000" y="-1065213"/>
            <a:ext cx="10515600" cy="110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John Wilkes Boot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2" y="3634496"/>
            <a:ext cx="4558420" cy="24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voltage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72" y="423962"/>
            <a:ext cx="8596668" cy="1320800"/>
          </a:xfrm>
        </p:spPr>
        <p:txBody>
          <a:bodyPr/>
          <a:lstStyle/>
          <a:p>
            <a:pPr algn="ctr"/>
            <a:r>
              <a:rPr lang="en-US"/>
              <a:t>Fun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942" y="200347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was </a:t>
            </a:r>
            <a:r>
              <a:rPr lang="en-US" dirty="0"/>
              <a:t>the tallest president (he was 6 feet 4 in.)</a:t>
            </a:r>
          </a:p>
          <a:p>
            <a:r>
              <a:rPr lang="en-US" dirty="0" smtClean="0"/>
              <a:t>nickname </a:t>
            </a:r>
            <a:r>
              <a:rPr lang="en-US" dirty="0"/>
              <a:t>was </a:t>
            </a:r>
            <a:r>
              <a:rPr lang="en-US" dirty="0" smtClean="0"/>
              <a:t>Honest </a:t>
            </a:r>
            <a:r>
              <a:rPr lang="en-US" dirty="0"/>
              <a:t>Abe</a:t>
            </a:r>
          </a:p>
          <a:p>
            <a:r>
              <a:rPr lang="en-US" dirty="0" smtClean="0"/>
              <a:t>was </a:t>
            </a:r>
            <a:r>
              <a:rPr lang="en-US" dirty="0"/>
              <a:t>the first president who had a full beard</a:t>
            </a:r>
          </a:p>
          <a:p>
            <a:r>
              <a:rPr lang="en-US" dirty="0" smtClean="0"/>
              <a:t>was </a:t>
            </a:r>
            <a:r>
              <a:rPr lang="en-US" dirty="0"/>
              <a:t>shot and lived 9 hours later</a:t>
            </a:r>
          </a:p>
          <a:p>
            <a:r>
              <a:rPr lang="en-US" dirty="0"/>
              <a:t>when he got shot he told his body guard he dreamed he would be assassinated</a:t>
            </a:r>
          </a:p>
          <a:p>
            <a:r>
              <a:rPr lang="en-US" dirty="0" smtClean="0"/>
              <a:t>was </a:t>
            </a:r>
            <a:r>
              <a:rPr lang="en-US" dirty="0"/>
              <a:t>a story teller and a jokester </a:t>
            </a:r>
          </a:p>
          <a:p>
            <a:r>
              <a:rPr lang="en-US" dirty="0" smtClean="0"/>
              <a:t>was </a:t>
            </a:r>
            <a:r>
              <a:rPr lang="en-US" dirty="0"/>
              <a:t>the 16th </a:t>
            </a:r>
            <a:r>
              <a:rPr lang="en-US" dirty="0" smtClean="0"/>
              <a:t>president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Abraham Lincoln, Sixteenth President (1861-186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17" y="318494"/>
            <a:ext cx="2164318" cy="2852536"/>
          </a:xfrm>
          <a:prstGeom prst="rect">
            <a:avLst/>
          </a:prstGeom>
        </p:spPr>
      </p:pic>
      <p:pic>
        <p:nvPicPr>
          <p:cNvPr id="6" name="Picture 5" descr="Abraham Lincoln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215" y="2531238"/>
            <a:ext cx="1729609" cy="26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whoosh.wav"/>
          </p:stSnd>
        </p:sndAc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55" y="37420"/>
            <a:ext cx="8596668" cy="1320800"/>
          </a:xfrm>
        </p:spPr>
        <p:txBody>
          <a:bodyPr/>
          <a:lstStyle/>
          <a:p>
            <a:pPr algn="ctr"/>
            <a:r>
              <a:rPr lang="en-US"/>
              <a:t>Qualities of a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095" y="1469155"/>
            <a:ext cx="2182023" cy="3771919"/>
          </a:xfrm>
        </p:spPr>
        <p:txBody>
          <a:bodyPr/>
          <a:lstStyle/>
          <a:p>
            <a:r>
              <a:rPr lang="en-US" sz="2400" dirty="0"/>
              <a:t>Brave</a:t>
            </a:r>
          </a:p>
          <a:p>
            <a:r>
              <a:rPr lang="en-US" sz="2400" dirty="0"/>
              <a:t>Honest</a:t>
            </a:r>
          </a:p>
          <a:p>
            <a:r>
              <a:rPr lang="en-US" sz="2400" dirty="0"/>
              <a:t>Helpful</a:t>
            </a:r>
          </a:p>
          <a:p>
            <a:r>
              <a:rPr lang="en-US" sz="2400" dirty="0"/>
              <a:t>Smart</a:t>
            </a:r>
          </a:p>
          <a:p>
            <a:r>
              <a:rPr lang="en-US" sz="2400" dirty="0"/>
              <a:t>Caring</a:t>
            </a:r>
          </a:p>
          <a:p>
            <a:r>
              <a:rPr lang="en-US" sz="2400" dirty="0"/>
              <a:t>Determined</a:t>
            </a:r>
          </a:p>
          <a:p>
            <a:r>
              <a:rPr lang="en-US" sz="2400" dirty="0"/>
              <a:t>Nice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Obama ain't no Abe Lincol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466" y="1358220"/>
            <a:ext cx="3841572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86882"/>
      </p:ext>
    </p:extLst>
  </p:cSld>
  <p:clrMapOvr>
    <a:masterClrMapping/>
  </p:clrMapOvr>
  <p:transition spd="slow">
    <p:comb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016EF188864F95940CD59CAE7082" ma:contentTypeVersion="1" ma:contentTypeDescription="Create a new document." ma:contentTypeScope="" ma:versionID="a27c1da0aa40548bab61523f4688a39b">
  <xsd:schema xmlns:xsd="http://www.w3.org/2001/XMLSchema" xmlns:xs="http://www.w3.org/2001/XMLSchema" xmlns:p="http://schemas.microsoft.com/office/2006/metadata/properties" xmlns:ns3="f95b026a-3dba-4ad8-a95f-3d7a0bc14d8d" targetNamespace="http://schemas.microsoft.com/office/2006/metadata/properties" ma:root="true" ma:fieldsID="3f656ffece8a1967de5de3af3cfd41dc" ns3:_="">
    <xsd:import namespace="f95b026a-3dba-4ad8-a95f-3d7a0bc14d8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026a-3dba-4ad8-a95f-3d7a0bc14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6623D6-ECCC-4448-8EB5-6D50A3E58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026a-3dba-4ad8-a95f-3d7a0bc14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ABFAF-3F20-439F-9939-417732776D32}">
  <ds:schemaRefs>
    <ds:schemaRef ds:uri="f95b026a-3dba-4ad8-a95f-3d7a0bc14d8d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08D4D7-1548-45E2-A9DC-747FC1E0A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402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Abraham Lincoln </vt:lpstr>
      <vt:lpstr>Childhood/Family</vt:lpstr>
      <vt:lpstr>Abraham Lincoln for President</vt:lpstr>
      <vt:lpstr>The Civil War</vt:lpstr>
      <vt:lpstr>The Gettysburg Address</vt:lpstr>
      <vt:lpstr>Assassinated  </vt:lpstr>
      <vt:lpstr>Fun facts </vt:lpstr>
      <vt:lpstr>Qualities of a Hero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Colpitts, Kimberly</dc:creator>
  <cp:lastModifiedBy>Colpitts, Kimberly</cp:lastModifiedBy>
  <cp:revision>78</cp:revision>
  <dcterms:created xsi:type="dcterms:W3CDTF">2012-07-27T01:16:44Z</dcterms:created>
  <dcterms:modified xsi:type="dcterms:W3CDTF">2015-03-26T22:18:02Z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0x0101000A63016EF188864F95940CD59CAE7082</vt:lpwstr>
  </property>
</Properties>
</file>