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4"/>
  </p:sldMasterIdLst>
  <p:notesMasterIdLst>
    <p:notesMasterId r:id="rId13"/>
  </p:notesMasterIdLst>
  <p:sldIdLst>
    <p:sldId id="256" r:id="rId5"/>
    <p:sldId id="258" r:id="rId6"/>
    <p:sldId id="257" r:id="rId7"/>
    <p:sldId id="259" r:id="rId8"/>
    <p:sldId id="260" r:id="rId9"/>
    <p:sldId id="267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45" d="100"/>
          <a:sy n="45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8F068-19B4-427B-B908-8BE031243AF7}" type="datetimeFigureOut">
              <a:rPr lang="en-US"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4A145-A524-45D9-8D9C-C8086E8259C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0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A145-A524-45D9-8D9C-C8086E8259C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A145-A524-45D9-8D9C-C8086E8259C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7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A145-A524-45D9-8D9C-C8086E8259C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72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A145-A524-45D9-8D9C-C8086E8259C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67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A145-A524-45D9-8D9C-C8086E8259C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65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A145-A524-45D9-8D9C-C8086E8259C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40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A145-A524-45D9-8D9C-C8086E8259C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53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A145-A524-45D9-8D9C-C8086E8259C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7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1FA7AC5-6045-4418-8E60-F4878873447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7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3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FA7AC5-6045-4418-8E60-F4878873447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7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FA7AC5-6045-4418-8E60-F4878873447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2684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FA7AC5-6045-4418-8E60-F4878873447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3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1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28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81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FA7AC5-6045-4418-8E60-F4878873447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4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4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FA7AC5-6045-4418-8E60-F4878873447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7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0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2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6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7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32" r:id="rId16"/>
    <p:sldLayoutId id="214748413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6401" y="1040271"/>
            <a:ext cx="9144000" cy="2387600"/>
          </a:xfrm>
        </p:spPr>
        <p:txBody>
          <a:bodyPr/>
          <a:lstStyle/>
          <a:p>
            <a:pPr algn="ctr"/>
            <a:r>
              <a:rPr lang="en-US">
                <a:latin typeface="Comic Sans MS"/>
              </a:rPr>
              <a:t>Helen Keller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9037" y="3698709"/>
            <a:ext cx="6644958" cy="2433637"/>
          </a:xfrm>
        </p:spPr>
        <p:txBody>
          <a:bodyPr>
            <a:normAutofit/>
          </a:bodyPr>
          <a:lstStyle/>
          <a:p>
            <a:r>
              <a:rPr lang="en-US" sz="2400">
                <a:latin typeface="Comic Sans MS"/>
              </a:rPr>
              <a:t>By: Eliza, Molly, </a:t>
            </a:r>
            <a:r>
              <a:rPr lang="en-US" sz="2400" dirty="0">
                <a:latin typeface="Comic Sans MS"/>
              </a:rPr>
              <a:t>Gracie</a:t>
            </a:r>
            <a:r>
              <a:rPr lang="en-US" sz="2400">
                <a:latin typeface="Comic Sans MS"/>
              </a:rPr>
              <a:t>, and Anna</a:t>
            </a:r>
          </a:p>
        </p:txBody>
      </p:sp>
      <p:pic>
        <p:nvPicPr>
          <p:cNvPr id="5" name="Picture 4" descr="Helen Adams Keller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500" y="1425575"/>
            <a:ext cx="2373933" cy="3222861"/>
          </a:xfrm>
          <a:prstGeom prst="rect">
            <a:avLst/>
          </a:prstGeom>
        </p:spPr>
      </p:pic>
      <p:pic>
        <p:nvPicPr>
          <p:cNvPr id="4" name="Picture 3" descr="Post image for People I’ve Met Along The Way – Helen Keller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" y="1579563"/>
            <a:ext cx="2125463" cy="28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342" y="25698"/>
            <a:ext cx="8610600" cy="1293028"/>
          </a:xfrm>
        </p:spPr>
        <p:txBody>
          <a:bodyPr/>
          <a:lstStyle/>
          <a:p>
            <a:pPr algn="ctr"/>
            <a:r>
              <a:rPr lang="en-US"/>
              <a:t>Childhood /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193" y="1309968"/>
            <a:ext cx="6699250" cy="5531402"/>
          </a:xfrm>
        </p:spPr>
        <p:txBody>
          <a:bodyPr>
            <a:normAutofit/>
          </a:bodyPr>
          <a:lstStyle/>
          <a:p>
            <a:r>
              <a:rPr lang="en-US"/>
              <a:t> born June 1, 1886 in </a:t>
            </a:r>
            <a:r>
              <a:rPr lang="en-US">
                <a:latin typeface="Century Gothic" charset="0"/>
              </a:rPr>
              <a:t>Tuscumbia, Alabama</a:t>
            </a:r>
          </a:p>
          <a:p>
            <a:r>
              <a:rPr lang="en-US"/>
              <a:t>when Helen was very ill her parents and doctors thought that she would not survive</a:t>
            </a:r>
          </a:p>
          <a:p>
            <a:r>
              <a:rPr lang="en-US"/>
              <a:t>when Helen Keller was 1 1/2 years old she got extremely ill so she lost both hearing and vision at the age of 18 months</a:t>
            </a:r>
          </a:p>
          <a:p>
            <a:r>
              <a:rPr lang="en-US"/>
              <a:t>when Helen was 7 years old, finally her parents knew they had to do something so they hired a tutor named Anne Sullivan</a:t>
            </a:r>
          </a:p>
          <a:p>
            <a:r>
              <a:rPr lang="en-US"/>
              <a:t>she started speaking at the age of 6 months and started to walk at 1 years old</a:t>
            </a:r>
          </a:p>
          <a:p>
            <a:r>
              <a:rPr lang="en-US"/>
              <a:t>born with the senses of sight and hearing</a:t>
            </a:r>
          </a:p>
          <a:p>
            <a:r>
              <a:rPr lang="en-US"/>
              <a:t>since Helen was blind it was like a totally different world with different rules</a:t>
            </a:r>
          </a:p>
          <a:p>
            <a:r>
              <a:rPr lang="en-US"/>
              <a:t>at age 6 Helen mastered braille</a:t>
            </a:r>
          </a:p>
        </p:txBody>
      </p:sp>
      <p:pic>
        <p:nvPicPr>
          <p:cNvPr id="4" name="Picture 3" descr="Helen Keller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544" y="3107945"/>
            <a:ext cx="2435783" cy="3279337"/>
          </a:xfrm>
          <a:prstGeom prst="rect">
            <a:avLst/>
          </a:prstGeom>
        </p:spPr>
      </p:pic>
      <p:pic>
        <p:nvPicPr>
          <p:cNvPr id="5" name="Picture 4" descr="1888 photo depicts Helen Keller, teach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671" y="1220069"/>
            <a:ext cx="2109315" cy="273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9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009" y="282552"/>
            <a:ext cx="8610600" cy="1293028"/>
          </a:xfrm>
        </p:spPr>
        <p:txBody>
          <a:bodyPr/>
          <a:lstStyle/>
          <a:p>
            <a:pPr algn="ctr"/>
            <a:r>
              <a:rPr lang="en-US"/>
              <a:t>Learning to Communicate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387" y="1720934"/>
            <a:ext cx="10820400" cy="4024125"/>
          </a:xfrm>
        </p:spPr>
        <p:txBody>
          <a:bodyPr>
            <a:normAutofit/>
          </a:bodyPr>
          <a:lstStyle/>
          <a:p>
            <a:r>
              <a:rPr lang="en-US"/>
              <a:t>Anne Sullivan helped Helen Keller talk, behave, etc...</a:t>
            </a:r>
          </a:p>
          <a:p>
            <a:r>
              <a:rPr lang="en-US"/>
              <a:t>Anne put Helen's hand under a water pump and on the other hand Anne spelled W-A-T-E-R </a:t>
            </a:r>
          </a:p>
          <a:p>
            <a:r>
              <a:rPr lang="en-US"/>
              <a:t>had to identify the water and the letters that Anne spelled on the other hand </a:t>
            </a:r>
          </a:p>
          <a:p>
            <a:r>
              <a:rPr lang="en-US"/>
              <a:t>also did D-O-L-L, E-A-R-T-H, and a lot more </a:t>
            </a:r>
          </a:p>
          <a:p>
            <a:r>
              <a:rPr lang="en-US"/>
              <a:t>learned thirty words that day</a:t>
            </a:r>
          </a:p>
          <a:p>
            <a:r>
              <a:rPr lang="en-US"/>
              <a:t>with the help of Anne Helen learned to read </a:t>
            </a:r>
          </a:p>
          <a:p>
            <a:pPr marL="0" indent="0">
              <a:buNone/>
            </a:pPr>
            <a:r>
              <a:rPr lang="en-US"/>
              <a:t>    French and German in braille</a:t>
            </a:r>
          </a:p>
          <a:p>
            <a:r>
              <a:rPr lang="en-US"/>
              <a:t> in six short months Helen learned 625 words</a:t>
            </a:r>
          </a:p>
          <a:p>
            <a:endParaRPr lang="en-US"/>
          </a:p>
        </p:txBody>
      </p:sp>
      <p:pic>
        <p:nvPicPr>
          <p:cNvPr id="4" name="Picture 3" descr="Helen Keller taking a speech lesson from Annie Sullivan, circa 1890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175" y="3454400"/>
            <a:ext cx="3469810" cy="27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06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468" y="479676"/>
            <a:ext cx="8610600" cy="1293028"/>
          </a:xfrm>
        </p:spPr>
        <p:txBody>
          <a:bodyPr/>
          <a:lstStyle/>
          <a:p>
            <a:pPr algn="ctr"/>
            <a:r>
              <a:rPr lang="en-US"/>
              <a:t>Meeting Anne Sullivan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61" y="1738634"/>
            <a:ext cx="6685194" cy="4563167"/>
          </a:xfrm>
        </p:spPr>
        <p:txBody>
          <a:bodyPr>
            <a:normAutofit fontScale="92500"/>
          </a:bodyPr>
          <a:lstStyle/>
          <a:p>
            <a:r>
              <a:rPr lang="en-US"/>
              <a:t>Anne was very strict, but she had a lot of energy  </a:t>
            </a:r>
          </a:p>
          <a:p>
            <a:r>
              <a:rPr lang="en-US"/>
              <a:t>Anne taught Helen how to spell with her hands</a:t>
            </a:r>
          </a:p>
          <a:p>
            <a:r>
              <a:rPr lang="en-US"/>
              <a:t>Anne was blind, but then she had to get surgury</a:t>
            </a:r>
          </a:p>
          <a:p>
            <a:r>
              <a:rPr lang="en-US"/>
              <a:t>she was born April 14, 1866 in Feeding Hills, near Springfield Massachusetts, U.S </a:t>
            </a:r>
          </a:p>
          <a:p>
            <a:r>
              <a:rPr lang="en-US"/>
              <a:t>Anne was a teacher to Helen when she was 6 years old</a:t>
            </a:r>
          </a:p>
          <a:p>
            <a:r>
              <a:rPr lang="en-US"/>
              <a:t>Anne worked on an autobiograpy with Helen </a:t>
            </a:r>
          </a:p>
          <a:p>
            <a:r>
              <a:rPr lang="en-US"/>
              <a:t>Anne came to work with Helen on March 3rd, 1887 and would be her helper for the next 50 years</a:t>
            </a:r>
          </a:p>
          <a:p>
            <a:r>
              <a:rPr lang="en-US">
                <a:latin typeface="Century Gothic" charset="0"/>
              </a:rPr>
              <a:t>she died in October 20, 1936 in Forest Hills, New York </a:t>
            </a:r>
          </a:p>
        </p:txBody>
      </p:sp>
      <p:pic>
        <p:nvPicPr>
          <p:cNvPr id="4" name="Picture 3" descr="Anne Sullivan (1866 - 1936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644" y="2406547"/>
            <a:ext cx="3886200" cy="34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9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3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Adulthood/Later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3" y="1721065"/>
            <a:ext cx="5389562" cy="5122648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when Helen was in college she wrote a dozen books</a:t>
            </a:r>
          </a:p>
          <a:p>
            <a:r>
              <a:rPr lang="en-US"/>
              <a:t>Helen learned to read Greek and Latin in braille</a:t>
            </a:r>
          </a:p>
          <a:p>
            <a:r>
              <a:rPr lang="en-US"/>
              <a:t>as Helen got older she wanted to help people like her self</a:t>
            </a:r>
          </a:p>
          <a:p>
            <a:r>
              <a:rPr lang="en-US"/>
              <a:t>she visited 39 countries on five continents</a:t>
            </a:r>
          </a:p>
          <a:p>
            <a:r>
              <a:rPr lang="en-US"/>
              <a:t>Helen also did research, gave speeches, and helped raise money for many organizations </a:t>
            </a:r>
          </a:p>
          <a:p>
            <a:r>
              <a:rPr lang="en-US"/>
              <a:t>began a writing career that was to continue</a:t>
            </a:r>
          </a:p>
          <a:p>
            <a:r>
              <a:rPr lang="en-US"/>
              <a:t>at the age of twenty she entered Radcliff College</a:t>
            </a:r>
          </a:p>
          <a:p>
            <a:r>
              <a:rPr lang="en-US"/>
              <a:t>she wrote of her life in several books including                    </a:t>
            </a:r>
            <a:r>
              <a:rPr lang="en-US" u="sng"/>
              <a:t>The Story of My Life</a:t>
            </a:r>
            <a:r>
              <a:rPr lang="en-US"/>
              <a:t> </a:t>
            </a:r>
          </a:p>
          <a:p>
            <a:r>
              <a:rPr lang="en-US"/>
              <a:t>she wrote more than ten books in her life and a lot of articles </a:t>
            </a:r>
          </a:p>
          <a:p>
            <a:r>
              <a:rPr lang="en-US"/>
              <a:t>she made her last major appearance in 1960 at Washington DC at the Lions Club</a:t>
            </a:r>
          </a:p>
          <a:p>
            <a:r>
              <a:rPr lang="en-US"/>
              <a:t>died in her sleep on June 1, 1968</a:t>
            </a:r>
          </a:p>
          <a:p>
            <a:pPr marL="0" indent="0">
              <a:buNone/>
            </a:pP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... www brainyquote com quotes authors h helen keller html helen keller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405" y="3287743"/>
            <a:ext cx="2678617" cy="3246462"/>
          </a:xfrm>
          <a:prstGeom prst="rect">
            <a:avLst/>
          </a:prstGeom>
        </p:spPr>
      </p:pic>
      <p:pic>
        <p:nvPicPr>
          <p:cNvPr id="5" name="Picture 4" descr="Helen Keller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409" y="1746620"/>
            <a:ext cx="3623581" cy="27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4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coin.wav"/>
          </p:stSnd>
        </p:sndAc>
      </p:transition>
    </mc:Choice>
    <mc:Fallback xmlns="">
      <p:transition spd="slow">
        <p:fade/>
        <p:sndAc>
          <p:stSnd>
            <p:snd r:embed="rId6" name="coin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498" y="1720934"/>
            <a:ext cx="10537320" cy="5063840"/>
          </a:xfrm>
        </p:spPr>
        <p:txBody>
          <a:bodyPr/>
          <a:lstStyle/>
          <a:p>
            <a:r>
              <a:rPr lang="en-US"/>
              <a:t>Helen wrote a book called </a:t>
            </a:r>
            <a:r>
              <a:rPr lang="en-US" u="sng"/>
              <a:t>Teacher</a:t>
            </a:r>
            <a:r>
              <a:rPr lang="en-US"/>
              <a:t> about Anne Sullivan's life</a:t>
            </a:r>
          </a:p>
          <a:p>
            <a:r>
              <a:rPr lang="en-US"/>
              <a:t>she enjoyed animals such as horses, dogs, and chickens</a:t>
            </a:r>
          </a:p>
          <a:p>
            <a:r>
              <a:rPr lang="en-US"/>
              <a:t>she liked to work in the garden</a:t>
            </a:r>
          </a:p>
          <a:p>
            <a:r>
              <a:rPr lang="en-US"/>
              <a:t>Anne was often called "The Miracle worker" because she helped Helen a lot</a:t>
            </a:r>
          </a:p>
          <a:p>
            <a:r>
              <a:rPr lang="en-US"/>
              <a:t>Helen had two older step-brothers and one sister named Katherine Adams Keller</a:t>
            </a:r>
          </a:p>
        </p:txBody>
      </p:sp>
      <p:pic>
        <p:nvPicPr>
          <p:cNvPr id="4" name="Picture 3" descr="0111202037-Keller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951" y="4225260"/>
            <a:ext cx="3737827" cy="24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43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3" name="hammer.wav"/>
          </p:stSnd>
        </p:sndAc>
      </p:transition>
    </mc:Choice>
    <mc:Fallback xmlns="">
      <p:transition spd="slow">
        <p:fade/>
        <p:sndAc>
          <p:stSnd>
            <p:snd r:embed="rId5" name="hammer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Hard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619" y="1939260"/>
            <a:ext cx="6969858" cy="4479925"/>
          </a:xfrm>
        </p:spPr>
        <p:txBody>
          <a:bodyPr/>
          <a:lstStyle/>
          <a:p>
            <a:r>
              <a:rPr lang="en-US"/>
              <a:t>at the age of 18 months Helen became blind and deaf from an unknown illness </a:t>
            </a:r>
          </a:p>
          <a:p>
            <a:r>
              <a:rPr lang="en-US"/>
              <a:t>the doctor said she might not recover </a:t>
            </a:r>
          </a:p>
          <a:p>
            <a:r>
              <a:rPr lang="en-US"/>
              <a:t>she had a lot of strokes during her life</a:t>
            </a:r>
          </a:p>
          <a:p>
            <a:r>
              <a:rPr lang="en-US"/>
              <a:t>Helen had no way of knowing that the rest of the family saw, heard, spoke, or that she was any way different from her family and others</a:t>
            </a:r>
          </a:p>
          <a:p>
            <a:r>
              <a:rPr lang="en-US"/>
              <a:t>most strangers didn't know what she said but she kept trying</a:t>
            </a:r>
          </a:p>
        </p:txBody>
      </p:sp>
      <p:pic>
        <p:nvPicPr>
          <p:cNvPr id="4" name="Picture 3" descr="Helen Keller in Indi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90" y="3467541"/>
            <a:ext cx="3364007" cy="27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71603"/>
      </p:ext>
    </p:extLst>
  </p:cSld>
  <p:clrMapOvr>
    <a:masterClrMapping/>
  </p:clrMapOvr>
  <p:transition spd="slow">
    <p:wheel spokes="1"/>
    <p:sndAc>
      <p:stSnd>
        <p:snd r:embed="rId3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914" y="179811"/>
            <a:ext cx="10515600" cy="1325563"/>
          </a:xfrm>
        </p:spPr>
        <p:txBody>
          <a:bodyPr/>
          <a:lstStyle/>
          <a:p>
            <a:pPr algn="ctr"/>
            <a:r>
              <a:rPr lang="en-US"/>
              <a:t>Qualities of a Hero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90" y="1387024"/>
            <a:ext cx="10515600" cy="4633876"/>
          </a:xfrm>
        </p:spPr>
        <p:txBody>
          <a:bodyPr/>
          <a:lstStyle/>
          <a:p>
            <a:r>
              <a:rPr lang="en-US" sz="2800" dirty="0">
                <a:latin typeface="Calibri"/>
              </a:rPr>
              <a:t>Brave</a:t>
            </a:r>
          </a:p>
          <a:p>
            <a:r>
              <a:rPr lang="en-US" sz="2800" dirty="0">
                <a:latin typeface="Calibri"/>
              </a:rPr>
              <a:t>Determined</a:t>
            </a:r>
          </a:p>
          <a:p>
            <a:r>
              <a:rPr lang="en-US" sz="2800" smtClean="0">
                <a:latin typeface="Calibri"/>
              </a:rPr>
              <a:t>Patient</a:t>
            </a:r>
            <a:endParaRPr lang="en-US" sz="2800">
              <a:latin typeface="Calibri"/>
            </a:endParaRPr>
          </a:p>
          <a:p>
            <a:r>
              <a:rPr lang="en-US" sz="2800" dirty="0">
                <a:latin typeface="Calibri"/>
              </a:rPr>
              <a:t>Perseverance</a:t>
            </a:r>
          </a:p>
          <a:p>
            <a:r>
              <a:rPr lang="en-US" sz="2800" dirty="0">
                <a:latin typeface="Calibri"/>
              </a:rPr>
              <a:t>Optimistic</a:t>
            </a:r>
          </a:p>
          <a:p>
            <a:r>
              <a:rPr lang="en-US" sz="2800" dirty="0">
                <a:latin typeface="Calibri"/>
              </a:rPr>
              <a:t>Kind</a:t>
            </a:r>
          </a:p>
          <a:p>
            <a:endParaRPr lang="en-US" sz="2800" dirty="0">
              <a:latin typeface="Calibri"/>
            </a:endParaRPr>
          </a:p>
        </p:txBody>
      </p:sp>
      <p:pic>
        <p:nvPicPr>
          <p:cNvPr id="4" name="Picture 3" descr="helen_keller_gradua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480" y="1361339"/>
            <a:ext cx="3323027" cy="47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41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3016EF188864F95940CD59CAE7082" ma:contentTypeVersion="1" ma:contentTypeDescription="Create a new document." ma:contentTypeScope="" ma:versionID="a27c1da0aa40548bab61523f4688a39b">
  <xsd:schema xmlns:xsd="http://www.w3.org/2001/XMLSchema" xmlns:xs="http://www.w3.org/2001/XMLSchema" xmlns:p="http://schemas.microsoft.com/office/2006/metadata/properties" xmlns:ns3="f95b026a-3dba-4ad8-a95f-3d7a0bc14d8d" targetNamespace="http://schemas.microsoft.com/office/2006/metadata/properties" ma:root="true" ma:fieldsID="3f656ffece8a1967de5de3af3cfd41dc" ns3:_="">
    <xsd:import namespace="f95b026a-3dba-4ad8-a95f-3d7a0bc14d8d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b026a-3dba-4ad8-a95f-3d7a0bc14d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911247-07F0-404C-A93F-6F66A46009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4DF681-5F2A-406A-800A-079470F54F2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f95b026a-3dba-4ad8-a95f-3d7a0bc14d8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E65EB4-A4AE-42B9-9D94-C73F6CCA5F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5b026a-3dba-4ad8-a95f-3d7a0bc14d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595</Words>
  <Application>Microsoft Office PowerPoint</Application>
  <PresentationFormat>Widescreen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Comic Sans MS</vt:lpstr>
      <vt:lpstr>Vapor Trail</vt:lpstr>
      <vt:lpstr>Helen Keller</vt:lpstr>
      <vt:lpstr>Childhood / Family</vt:lpstr>
      <vt:lpstr>Learning to Communicate</vt:lpstr>
      <vt:lpstr>Meeting Anne Sullivan</vt:lpstr>
      <vt:lpstr>Adulthood/Later years</vt:lpstr>
      <vt:lpstr>Facts</vt:lpstr>
      <vt:lpstr>Hard times</vt:lpstr>
      <vt:lpstr>Qualities of a Hero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Colpitts, Kimberly</dc:creator>
  <cp:lastModifiedBy>Colpitts, Kimberly</cp:lastModifiedBy>
  <cp:revision>34</cp:revision>
  <dcterms:created xsi:type="dcterms:W3CDTF">2012-07-27T01:16:44Z</dcterms:created>
  <dcterms:modified xsi:type="dcterms:W3CDTF">2015-04-02T20:16:43Z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0x0101000A63016EF188864F95940CD59CAE7082</vt:lpwstr>
  </property>
</Properties>
</file>