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4"/>
  </p:sldMasterIdLst>
  <p:notesMasterIdLst>
    <p:notesMasterId r:id="rId12"/>
  </p:notesMasterIdLst>
  <p:sldIdLst>
    <p:sldId id="256" r:id="rId5"/>
    <p:sldId id="257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82355-9135-4507-8866-D6109E21AB78}" type="datetimeFigureOut">
              <a:rPr lang="en-US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74E62-9642-40AC-AAEF-1A0C2052F7F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6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2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7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47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27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66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74E62-9642-40AC-AAEF-1A0C2052F7F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5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526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3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8669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80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3248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158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3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89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24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67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8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33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22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19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7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23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3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  <p:sldLayoutId id="2147484490" r:id="rId14"/>
    <p:sldLayoutId id="2147484491" r:id="rId15"/>
    <p:sldLayoutId id="2147484492" r:id="rId16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NUL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audio" Target="NUL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T4gdODtEzk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7086" y="-226907"/>
            <a:ext cx="9144000" cy="2464370"/>
          </a:xfrm>
        </p:spPr>
        <p:txBody>
          <a:bodyPr/>
          <a:lstStyle/>
          <a:p>
            <a:pPr algn="ctr"/>
            <a:r>
              <a:rPr lang="en-US" sz="8800"/>
              <a:t>Henry Ford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678" y="3164038"/>
            <a:ext cx="9144000" cy="3274958"/>
          </a:xfrm>
        </p:spPr>
        <p:txBody>
          <a:bodyPr/>
          <a:lstStyle/>
          <a:p>
            <a:r>
              <a:rPr lang="en-US" sz="3200"/>
              <a:t>Connor and Kevin</a:t>
            </a:r>
          </a:p>
        </p:txBody>
      </p:sp>
      <p:pic>
        <p:nvPicPr>
          <p:cNvPr id="4" name="Picture 3" descr="Frases de Henry Ford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2441" y="2902462"/>
            <a:ext cx="2772054" cy="327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92" y="495542"/>
            <a:ext cx="10131425" cy="1456267"/>
          </a:xfrm>
        </p:spPr>
        <p:txBody>
          <a:bodyPr/>
          <a:lstStyle/>
          <a:p>
            <a:pPr algn="ctr"/>
            <a:r>
              <a:rPr lang="en-US"/>
              <a:t>Childhood/Family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7" y="1715171"/>
            <a:ext cx="10515600" cy="4351338"/>
          </a:xfrm>
        </p:spPr>
        <p:txBody>
          <a:bodyPr/>
          <a:lstStyle/>
          <a:p>
            <a:r>
              <a:rPr lang="en-US" dirty="0"/>
              <a:t>Henry Ford is </a:t>
            </a:r>
            <a:r>
              <a:rPr lang="en-US" dirty="0" smtClean="0"/>
              <a:t>the son </a:t>
            </a:r>
            <a:r>
              <a:rPr lang="en-US" dirty="0"/>
              <a:t>of William Ford and Mary </a:t>
            </a:r>
            <a:r>
              <a:rPr lang="en-US" dirty="0" err="1"/>
              <a:t>Litogot</a:t>
            </a:r>
            <a:r>
              <a:rPr lang="en-US" dirty="0"/>
              <a:t> </a:t>
            </a:r>
            <a:r>
              <a:rPr lang="en-US" dirty="0" smtClean="0"/>
              <a:t>Ford</a:t>
            </a:r>
            <a:r>
              <a:rPr lang="en-US" dirty="0"/>
              <a:t>.</a:t>
            </a:r>
          </a:p>
          <a:p>
            <a:r>
              <a:rPr lang="en-US" dirty="0"/>
              <a:t>Ford was born in </a:t>
            </a:r>
            <a:r>
              <a:rPr lang="en-US" dirty="0" smtClean="0"/>
              <a:t>Greenfield, Michigan </a:t>
            </a:r>
            <a:r>
              <a:rPr lang="en-US" dirty="0"/>
              <a:t>on July 30th,1863.</a:t>
            </a:r>
          </a:p>
          <a:p>
            <a:r>
              <a:rPr lang="en-US" dirty="0"/>
              <a:t>He worked on his father's farm </a:t>
            </a:r>
            <a:r>
              <a:rPr lang="en-US" dirty="0" smtClean="0"/>
              <a:t>where </a:t>
            </a:r>
            <a:r>
              <a:rPr lang="en-US" dirty="0"/>
              <a:t>he was born.</a:t>
            </a:r>
          </a:p>
          <a:p>
            <a:r>
              <a:rPr lang="en-US" dirty="0" smtClean="0"/>
              <a:t>In 1888 </a:t>
            </a:r>
            <a:r>
              <a:rPr lang="en-US" dirty="0"/>
              <a:t>Ford married Clara </a:t>
            </a:r>
            <a:r>
              <a:rPr lang="en-US" dirty="0" smtClean="0"/>
              <a:t>Bryant. </a:t>
            </a:r>
            <a:endParaRPr lang="en-US" dirty="0"/>
          </a:p>
          <a:p>
            <a:r>
              <a:rPr lang="en-US" dirty="0"/>
              <a:t>Ford was very close to his </a:t>
            </a:r>
            <a:r>
              <a:rPr lang="en-US" dirty="0" smtClean="0"/>
              <a:t>mother, </a:t>
            </a:r>
            <a:r>
              <a:rPr lang="en-US" dirty="0"/>
              <a:t>and when he was 13 she died.</a:t>
            </a:r>
          </a:p>
          <a:p>
            <a:r>
              <a:rPr lang="en-US" dirty="0"/>
              <a:t>He left his home when he was 16.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         </a:t>
            </a:r>
            <a:r>
              <a:rPr lang="en-US" dirty="0" smtClean="0"/>
              <a:t>Dearborn, </a:t>
            </a:r>
            <a:r>
              <a:rPr lang="en-US" dirty="0"/>
              <a:t>Michigan</a:t>
            </a:r>
          </a:p>
        </p:txBody>
      </p:sp>
      <p:pic>
        <p:nvPicPr>
          <p:cNvPr id="4" name="Picture 3" descr="Biography of President Gerald R. Ford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6414" y="3781682"/>
            <a:ext cx="2119313" cy="2946436"/>
          </a:xfrm>
          <a:prstGeom prst="rect">
            <a:avLst/>
          </a:prstGeom>
        </p:spPr>
      </p:pic>
      <p:pic>
        <p:nvPicPr>
          <p:cNvPr id="7" name="Picture 6" descr="map of site located at 14300 Henn Street, Wayne County, Dearborn ..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-60000">
            <a:off x="4914089" y="3976291"/>
            <a:ext cx="2678980" cy="25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30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  <p:sndAc>
          <p:stSnd>
            <p:snd r:embed="rId3" name="push.wav"/>
          </p:stSnd>
        </p:sndAc>
      </p:transition>
    </mc:Choice>
    <mc:Fallback xmlns="">
      <p:transition spd="slow">
        <p:fade/>
        <p:sndAc>
          <p:stSnd>
            <p:snd r:embed="rId6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207" y="488035"/>
            <a:ext cx="8596668" cy="1320800"/>
          </a:xfrm>
        </p:spPr>
        <p:txBody>
          <a:bodyPr/>
          <a:lstStyle/>
          <a:p>
            <a:pPr algn="ctr"/>
            <a:r>
              <a:rPr lang="en-US" sz="4000"/>
              <a:t>Later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552" y="1661826"/>
            <a:ext cx="8596668" cy="3880773"/>
          </a:xfrm>
        </p:spPr>
        <p:txBody>
          <a:bodyPr/>
          <a:lstStyle/>
          <a:p>
            <a:r>
              <a:rPr lang="en-US" sz="2000" dirty="0"/>
              <a:t>eventually Ford </a:t>
            </a:r>
            <a:r>
              <a:rPr lang="en-US" sz="2000" dirty="0" smtClean="0"/>
              <a:t>returned </a:t>
            </a:r>
            <a:r>
              <a:rPr lang="en-US" sz="2000" dirty="0"/>
              <a:t>to </a:t>
            </a:r>
            <a:r>
              <a:rPr lang="en-US" sz="2000" dirty="0" smtClean="0"/>
              <a:t>Greenfield, Michigan</a:t>
            </a:r>
            <a:endParaRPr lang="en-US" sz="2000" dirty="0"/>
          </a:p>
          <a:p>
            <a:r>
              <a:rPr lang="en-US" sz="2000" dirty="0"/>
              <a:t>father gave him 40 acres to start a </a:t>
            </a:r>
            <a:r>
              <a:rPr lang="en-US" sz="2000" dirty="0" smtClean="0"/>
              <a:t>farm</a:t>
            </a:r>
            <a:endParaRPr lang="en-US" sz="2000" dirty="0"/>
          </a:p>
          <a:p>
            <a:r>
              <a:rPr lang="en-US" sz="2000" dirty="0"/>
              <a:t>he died at age 83 of a cerebral </a:t>
            </a:r>
            <a:r>
              <a:rPr lang="en-US" sz="2000" dirty="0" smtClean="0"/>
              <a:t>hemorrhage</a:t>
            </a:r>
            <a:endParaRPr lang="en-US" sz="2000" dirty="0"/>
          </a:p>
        </p:txBody>
      </p:sp>
      <p:pic>
        <p:nvPicPr>
          <p:cNvPr id="4" name="Picture 3"/>
          <p:cNvPicPr/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802966" y="3501736"/>
            <a:ext cx="4535487" cy="3231573"/>
          </a:xfrm>
          <a:prstGeom prst="rect">
            <a:avLst/>
          </a:prstGeom>
        </p:spPr>
      </p:pic>
      <p:pic>
        <p:nvPicPr>
          <p:cNvPr id="5" name="Picture 4" descr="henry ford had many positive attributes he created a ca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 flipV="1">
            <a:off x="7182547" y="2438113"/>
            <a:ext cx="2521398" cy="341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94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4" name="hammer.wav"/>
          </p:stSnd>
        </p:sndAc>
      </p:transition>
    </mc:Choice>
    <mc:Fallback xmlns="">
      <p:transition spd="slow">
        <p:fade/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38179" y="423822"/>
            <a:ext cx="10515600" cy="1325563"/>
          </a:xfrm>
        </p:spPr>
        <p:txBody>
          <a:bodyPr/>
          <a:lstStyle/>
          <a:p>
            <a:pPr algn="ctr"/>
            <a:r>
              <a:rPr lang="en-US" sz="4000" dirty="0"/>
              <a:t>Ford's C</a:t>
            </a:r>
            <a:r>
              <a:rPr lang="en-US" sz="4000" dirty="0" smtClean="0"/>
              <a:t>ars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Ford used his spare time making </a:t>
            </a:r>
            <a:r>
              <a:rPr lang="en-US" sz="2000" dirty="0" smtClean="0"/>
              <a:t>petrol </a:t>
            </a:r>
            <a:r>
              <a:rPr lang="en-US" sz="2000" dirty="0"/>
              <a:t>driven </a:t>
            </a:r>
            <a:r>
              <a:rPr lang="en-US" sz="2000" dirty="0" smtClean="0"/>
              <a:t>automobiles</a:t>
            </a:r>
            <a:endParaRPr lang="en-US" sz="2000" dirty="0"/>
          </a:p>
          <a:p>
            <a:r>
              <a:rPr lang="en-US" sz="2000" dirty="0"/>
              <a:t>Henry </a:t>
            </a:r>
            <a:r>
              <a:rPr lang="en-US" sz="2000" dirty="0" smtClean="0"/>
              <a:t>Ford's </a:t>
            </a:r>
            <a:r>
              <a:rPr lang="en-US" sz="2000" dirty="0"/>
              <a:t>first car was the </a:t>
            </a:r>
            <a:r>
              <a:rPr lang="en-US" sz="2000" dirty="0" err="1"/>
              <a:t>Quadricycle</a:t>
            </a:r>
            <a:r>
              <a:rPr lang="en-US" sz="2000" dirty="0"/>
              <a:t> </a:t>
            </a:r>
          </a:p>
          <a:p>
            <a:r>
              <a:rPr lang="en-US" sz="2000" dirty="0"/>
              <a:t>The Model T </a:t>
            </a:r>
            <a:r>
              <a:rPr lang="en-US" sz="2000" dirty="0" smtClean="0"/>
              <a:t>had a 20 </a:t>
            </a:r>
            <a:r>
              <a:rPr lang="en-US" sz="2000" dirty="0"/>
              <a:t>horse power engine and no driver's doors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36389" y="2560836"/>
            <a:ext cx="3048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/>
              <a:t>_</a:t>
            </a:r>
          </a:p>
        </p:txBody>
      </p:sp>
      <p:pic>
        <p:nvPicPr>
          <p:cNvPr id="6" name="Picture 5" descr="Model-T Ford: A Real Bargai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6472" y="3820526"/>
            <a:ext cx="3116262" cy="240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3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3" name="suction.wav"/>
          </p:stSnd>
        </p:sndAc>
      </p:transition>
    </mc:Choice>
    <mc:Fallback xmlns="">
      <p:transition spd="slow">
        <p:fade/>
        <p:sndAc>
          <p:stSnd>
            <p:snd r:embed="rId5" name="suctio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How He Got Inspired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533" y="1747044"/>
            <a:ext cx="9040239" cy="44397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went to the world fair in Chicago where he studied the exhibit of a small petrol engine for pumping water </a:t>
            </a:r>
          </a:p>
          <a:p>
            <a:r>
              <a:rPr lang="en-US" sz="2400" dirty="0"/>
              <a:t>read about a German engineer Nicholas Otto in a magazine </a:t>
            </a:r>
          </a:p>
          <a:p>
            <a:r>
              <a:rPr lang="en-US" sz="2400" dirty="0"/>
              <a:t>Nicholas Otto built an internal combustion engine that Henry was interested in</a:t>
            </a:r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Nicholas Otto</a:t>
            </a:r>
          </a:p>
        </p:txBody>
      </p:sp>
      <p:pic>
        <p:nvPicPr>
          <p:cNvPr id="4" name="Picture 3" descr="Nicolaus-August-Otto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763" y="3768725"/>
            <a:ext cx="2011505" cy="290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  <p:sndAc>
          <p:stSnd>
            <p:snd r:embed="rId3" name="wind.wav"/>
          </p:stSnd>
        </p:sndAc>
      </p:transition>
    </mc:Choice>
    <mc:Fallback xmlns="">
      <p:transition spd="slow">
        <p:fade/>
        <p:sndAc>
          <p:stSnd>
            <p:snd r:embed="rId5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Fun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709" y="151455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car made in little brick shed in his garden (finished </a:t>
            </a:r>
            <a:r>
              <a:rPr lang="en-US" dirty="0" smtClean="0"/>
              <a:t>in 1896</a:t>
            </a:r>
            <a:r>
              <a:rPr lang="en-US" dirty="0"/>
              <a:t>)</a:t>
            </a:r>
          </a:p>
          <a:p>
            <a:r>
              <a:rPr lang="en-US" dirty="0"/>
              <a:t>first car had no brakes or reverse</a:t>
            </a:r>
          </a:p>
          <a:p>
            <a:r>
              <a:rPr lang="en-US" dirty="0"/>
              <a:t>made a race car and challenged Alexander Winton, most famous racer to the day </a:t>
            </a:r>
          </a:p>
          <a:p>
            <a:r>
              <a:rPr lang="en-US" dirty="0"/>
              <a:t>sold the Model T for $850 in 1908 </a:t>
            </a:r>
          </a:p>
          <a:p>
            <a:r>
              <a:rPr lang="en-US" dirty="0"/>
              <a:t>made assembly line and mass produced the model T which decreased the time of                                                  making the Model T from 728 min. to 93 min. in 1913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Henry Ford's race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Picture 3" descr="Henry Ford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569" y="3798465"/>
            <a:ext cx="3403879" cy="275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9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47" y="658221"/>
            <a:ext cx="8596668" cy="1320800"/>
          </a:xfrm>
        </p:spPr>
        <p:txBody>
          <a:bodyPr/>
          <a:lstStyle/>
          <a:p>
            <a:pPr algn="ctr"/>
            <a:r>
              <a:rPr lang="en-US" sz="4000"/>
              <a:t>Qualities of a Hero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3" y="2280328"/>
            <a:ext cx="8596668" cy="3880773"/>
          </a:xfrm>
        </p:spPr>
        <p:txBody>
          <a:bodyPr/>
          <a:lstStyle/>
          <a:p>
            <a:r>
              <a:rPr lang="en-US" sz="2000" dirty="0"/>
              <a:t>Heroic</a:t>
            </a:r>
          </a:p>
          <a:p>
            <a:r>
              <a:rPr lang="en-US" sz="2000" dirty="0"/>
              <a:t>Brave</a:t>
            </a:r>
          </a:p>
          <a:p>
            <a:r>
              <a:rPr lang="en-US" sz="2000" dirty="0"/>
              <a:t>Mentally strong </a:t>
            </a:r>
          </a:p>
          <a:p>
            <a:r>
              <a:rPr lang="en-US" sz="2000" dirty="0"/>
              <a:t>Smart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ourageous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 descr="henry-ford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6505" y="2457123"/>
            <a:ext cx="2551361" cy="321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5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3016EF188864F95940CD59CAE7082" ma:contentTypeVersion="1" ma:contentTypeDescription="Create a new document." ma:contentTypeScope="" ma:versionID="a27c1da0aa40548bab61523f4688a39b">
  <xsd:schema xmlns:xsd="http://www.w3.org/2001/XMLSchema" xmlns:xs="http://www.w3.org/2001/XMLSchema" xmlns:p="http://schemas.microsoft.com/office/2006/metadata/properties" xmlns:ns3="f95b026a-3dba-4ad8-a95f-3d7a0bc14d8d" targetNamespace="http://schemas.microsoft.com/office/2006/metadata/properties" ma:root="true" ma:fieldsID="3f656ffece8a1967de5de3af3cfd41dc" ns3:_="">
    <xsd:import namespace="f95b026a-3dba-4ad8-a95f-3d7a0bc14d8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b026a-3dba-4ad8-a95f-3d7a0bc14d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9B3D7C-59EA-4108-9FE7-98C5725EF6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57E0DB-DF15-44F9-B6C8-3A3D32884BE2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f95b026a-3dba-4ad8-a95f-3d7a0bc14d8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3DEE3F-20AA-44F4-82D9-DCBC7F838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5b026a-3dba-4ad8-a95f-3d7a0bc14d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281</Words>
  <Application>Microsoft Office PowerPoint</Application>
  <PresentationFormat>Widescreen</PresentationFormat>
  <Paragraphs>56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Henry Ford</vt:lpstr>
      <vt:lpstr>Childhood/Family</vt:lpstr>
      <vt:lpstr>Later Life</vt:lpstr>
      <vt:lpstr>Ford's Cars</vt:lpstr>
      <vt:lpstr>How He Got Inspired</vt:lpstr>
      <vt:lpstr>Fun Facts</vt:lpstr>
      <vt:lpstr>Qualities of a Hero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ford</dc:title>
  <dc:creator>Colpitts, Kimberly</dc:creator>
  <cp:lastModifiedBy>Colpitts, Kimberly</cp:lastModifiedBy>
  <cp:revision>48</cp:revision>
  <dcterms:created xsi:type="dcterms:W3CDTF">2012-07-27T01:16:44Z</dcterms:created>
  <dcterms:modified xsi:type="dcterms:W3CDTF">2015-03-31T21:59:16Z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0x0101000A63016EF188864F95940CD59CAE7082</vt:lpwstr>
  </property>
</Properties>
</file>