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447A-A55D-40EF-ACA1-9AFEBDE63F0A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BCBDD-7E91-44BD-B044-C11835353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9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5723-22FD-4525-8ACE-293FF64BB6D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3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5723-22FD-4525-8ACE-293FF64BB6D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08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5723-22FD-4525-8ACE-293FF64BB6D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27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5723-22FD-4525-8ACE-293FF64BB6D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5723-22FD-4525-8ACE-293FF64BB6D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4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5723-22FD-4525-8ACE-293FF64BB6D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0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811" y="2624138"/>
            <a:ext cx="4806511" cy="184492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Calibri Light"/>
              </a:rPr>
              <a:t>John Henry</a:t>
            </a:r>
            <a:r>
              <a:rPr lang="en-US" dirty="0">
                <a:solidFill>
                  <a:srgbClr val="000000"/>
                </a:solidFill>
                <a:latin typeface="Calibri Light"/>
              </a:rPr>
              <a:t/>
            </a:r>
            <a:br>
              <a:rPr lang="en-US" dirty="0">
                <a:solidFill>
                  <a:srgbClr val="000000"/>
                </a:solidFill>
                <a:latin typeface="Calibri Light"/>
              </a:rPr>
            </a:br>
            <a:endParaRPr lang="en-US" dirty="0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By:</a:t>
            </a:r>
          </a:p>
          <a:p>
            <a:pPr algn="l"/>
            <a:r>
              <a:rPr lang="en-US" dirty="0"/>
              <a:t>Ayden </a:t>
            </a:r>
            <a:r>
              <a:rPr lang="en-US" dirty="0" err="1"/>
              <a:t>Accola</a:t>
            </a:r>
            <a:endParaRPr lang="en-US" dirty="0"/>
          </a:p>
          <a:p>
            <a:pPr algn="l"/>
            <a:r>
              <a:rPr lang="en-US" dirty="0"/>
              <a:t>Dominic Blackburn</a:t>
            </a:r>
          </a:p>
          <a:p>
            <a:pPr algn="l"/>
            <a:r>
              <a:rPr lang="en-US" dirty="0"/>
              <a:t>Dominic Wiseman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235" y="901776"/>
            <a:ext cx="4828309" cy="557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3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24" y="1525732"/>
            <a:ext cx="2489136" cy="3794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8" y="2016981"/>
            <a:ext cx="9193074" cy="44536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 </a:t>
            </a:r>
            <a:r>
              <a:rPr lang="en-US" dirty="0"/>
              <a:t>a </a:t>
            </a:r>
            <a:r>
              <a:rPr lang="en-US" dirty="0" smtClean="0"/>
              <a:t>slave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ore than </a:t>
            </a:r>
            <a:r>
              <a:rPr lang="en-US" dirty="0"/>
              <a:t>6 feet tall and greater than 200 pounds</a:t>
            </a:r>
          </a:p>
          <a:p>
            <a:r>
              <a:rPr lang="en-US" dirty="0"/>
              <a:t>w</a:t>
            </a:r>
            <a:r>
              <a:rPr lang="en-US" dirty="0" smtClean="0"/>
              <a:t>orked </a:t>
            </a:r>
            <a:r>
              <a:rPr lang="en-US" dirty="0"/>
              <a:t>as a steel driver</a:t>
            </a:r>
          </a:p>
          <a:p>
            <a:r>
              <a:rPr lang="en-US" dirty="0"/>
              <a:t>w</a:t>
            </a:r>
            <a:r>
              <a:rPr lang="en-US" dirty="0" smtClean="0"/>
              <a:t>orked </a:t>
            </a:r>
            <a:r>
              <a:rPr lang="en-US" dirty="0"/>
              <a:t>12 hour days</a:t>
            </a:r>
          </a:p>
          <a:p>
            <a:r>
              <a:rPr lang="en-US" dirty="0"/>
              <a:t>w</a:t>
            </a:r>
            <a:r>
              <a:rPr lang="en-US" dirty="0" smtClean="0"/>
              <a:t>orked </a:t>
            </a:r>
            <a:r>
              <a:rPr lang="en-US" dirty="0"/>
              <a:t>in unsafe conditions</a:t>
            </a:r>
          </a:p>
          <a:p>
            <a:r>
              <a:rPr lang="en-US" dirty="0"/>
              <a:t>s</a:t>
            </a:r>
            <a:r>
              <a:rPr lang="en-US" dirty="0" smtClean="0"/>
              <a:t>upposedly </a:t>
            </a:r>
            <a:r>
              <a:rPr lang="en-US" dirty="0"/>
              <a:t>started working 3 </a:t>
            </a:r>
            <a:r>
              <a:rPr lang="en-US" dirty="0" smtClean="0"/>
              <a:t>weeks and died </a:t>
            </a:r>
            <a:r>
              <a:rPr lang="en-US" dirty="0"/>
              <a:t>while working </a:t>
            </a:r>
          </a:p>
          <a:p>
            <a:r>
              <a:rPr lang="en-US" dirty="0"/>
              <a:t>w</a:t>
            </a:r>
            <a:r>
              <a:rPr lang="en-US" dirty="0" smtClean="0"/>
              <a:t>as </a:t>
            </a:r>
            <a:r>
              <a:rPr lang="en-US" dirty="0"/>
              <a:t>trying to beat a machine</a:t>
            </a:r>
          </a:p>
          <a:p>
            <a:r>
              <a:rPr lang="en-US" dirty="0"/>
              <a:t>h</a:t>
            </a:r>
            <a:r>
              <a:rPr lang="en-US" dirty="0" smtClean="0"/>
              <a:t>is </a:t>
            </a:r>
            <a:r>
              <a:rPr lang="en-US" dirty="0"/>
              <a:t>boss wanted replace the workers with a machine </a:t>
            </a:r>
          </a:p>
          <a:p>
            <a:r>
              <a:rPr lang="en-US" dirty="0"/>
              <a:t>John henry stopped him by digging more dirt than the machine</a:t>
            </a:r>
          </a:p>
          <a:p>
            <a:r>
              <a:rPr lang="en-US" dirty="0" smtClean="0"/>
              <a:t>John Henry died but the workers weren’t replaced by a machine because of him.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8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CHILDHOOD/FAMILY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24" y="2658845"/>
            <a:ext cx="9613861" cy="3599316"/>
          </a:xfrm>
        </p:spPr>
        <p:txBody>
          <a:bodyPr>
            <a:normAutofit/>
          </a:bodyPr>
          <a:lstStyle/>
          <a:p>
            <a:r>
              <a:rPr lang="en-US" dirty="0"/>
              <a:t>born a slave</a:t>
            </a:r>
          </a:p>
          <a:p>
            <a:r>
              <a:rPr lang="en-US" dirty="0"/>
              <a:t>died in his </a:t>
            </a:r>
            <a:r>
              <a:rPr lang="en-US" dirty="0" smtClean="0"/>
              <a:t>30’s</a:t>
            </a:r>
            <a:endParaRPr lang="en-US" dirty="0"/>
          </a:p>
          <a:p>
            <a:r>
              <a:rPr lang="en-US" dirty="0" smtClean="0"/>
              <a:t>had </a:t>
            </a:r>
            <a:r>
              <a:rPr lang="en-US" dirty="0"/>
              <a:t>a wife and </a:t>
            </a:r>
            <a:r>
              <a:rPr lang="en-US" dirty="0" smtClean="0"/>
              <a:t>a baby</a:t>
            </a:r>
            <a:endParaRPr lang="en-US" dirty="0"/>
          </a:p>
          <a:p>
            <a:r>
              <a:rPr lang="en-US" dirty="0"/>
              <a:t>born in North Carolina or Virginia (people aren't sure)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372" y="1763322"/>
            <a:ext cx="3208227" cy="474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49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Famous For...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604206" cy="387689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Calibri"/>
              </a:rPr>
              <a:t>More power </a:t>
            </a:r>
            <a:r>
              <a:rPr lang="en-US" sz="2800" dirty="0" smtClean="0">
                <a:latin typeface="Calibri"/>
              </a:rPr>
              <a:t>than </a:t>
            </a:r>
            <a:r>
              <a:rPr lang="en-US" sz="2800" dirty="0">
                <a:latin typeface="Calibri"/>
              </a:rPr>
              <a:t>a machine</a:t>
            </a:r>
          </a:p>
          <a:p>
            <a:r>
              <a:rPr lang="en-US" sz="2800" dirty="0">
                <a:latin typeface="Calibri"/>
              </a:rPr>
              <a:t>worked as a steel driver</a:t>
            </a:r>
          </a:p>
          <a:p>
            <a:r>
              <a:rPr lang="en-US" sz="2800" dirty="0">
                <a:latin typeface="Calibri"/>
              </a:rPr>
              <a:t>known for "The Ballad of John Henry" and hammer/work songs</a:t>
            </a:r>
          </a:p>
          <a:p>
            <a:r>
              <a:rPr lang="en-US" sz="2800" dirty="0">
                <a:latin typeface="Calibri"/>
              </a:rPr>
              <a:t>illustrations, books, and short </a:t>
            </a:r>
            <a:r>
              <a:rPr lang="en-US" sz="2800" dirty="0" smtClean="0">
                <a:latin typeface="Calibri"/>
              </a:rPr>
              <a:t>films are made about him</a:t>
            </a:r>
            <a:endParaRPr lang="en-US" sz="2800" dirty="0">
              <a:latin typeface="Calibri"/>
            </a:endParaRPr>
          </a:p>
          <a:p>
            <a:r>
              <a:rPr lang="en-US" sz="2800" dirty="0">
                <a:latin typeface="Calibri"/>
              </a:rPr>
              <a:t>symbol for all working men</a:t>
            </a:r>
          </a:p>
          <a:p>
            <a:r>
              <a:rPr lang="en-US" sz="2800" dirty="0">
                <a:latin typeface="Calibri"/>
              </a:rPr>
              <a:t>"Dying </a:t>
            </a:r>
            <a:r>
              <a:rPr lang="en-US" sz="2800" dirty="0" err="1" smtClean="0">
                <a:latin typeface="Calibri"/>
              </a:rPr>
              <a:t>ain’t</a:t>
            </a:r>
            <a:r>
              <a:rPr lang="en-US" sz="2800" dirty="0" smtClean="0">
                <a:latin typeface="Calibri"/>
              </a:rPr>
              <a:t> important….</a:t>
            </a:r>
            <a:r>
              <a:rPr lang="en-US" sz="2800" dirty="0" smtClean="0">
                <a:latin typeface="Calibri"/>
              </a:rPr>
              <a:t> </a:t>
            </a:r>
            <a:r>
              <a:rPr lang="en-US" sz="2800" dirty="0">
                <a:latin typeface="Calibri"/>
              </a:rPr>
              <a:t>everybody does that, what matters is how well you live."</a:t>
            </a:r>
          </a:p>
          <a:p>
            <a:r>
              <a:rPr lang="en-US" sz="2800" dirty="0" smtClean="0">
                <a:latin typeface="Calibri"/>
              </a:rPr>
              <a:t>slaves </a:t>
            </a:r>
            <a:r>
              <a:rPr lang="en-US" sz="2800" dirty="0">
                <a:latin typeface="Calibri"/>
              </a:rPr>
              <a:t>and people </a:t>
            </a:r>
            <a:r>
              <a:rPr lang="en-US" sz="2800" dirty="0" smtClean="0">
                <a:latin typeface="Calibri"/>
              </a:rPr>
              <a:t>working </a:t>
            </a:r>
            <a:r>
              <a:rPr lang="en-US" sz="2800" dirty="0">
                <a:latin typeface="Calibri"/>
              </a:rPr>
              <a:t>on railroads</a:t>
            </a:r>
          </a:p>
          <a:p>
            <a:r>
              <a:rPr lang="en-US" sz="2800" dirty="0">
                <a:latin typeface="Calibri"/>
              </a:rPr>
              <a:t>deep voice</a:t>
            </a:r>
          </a:p>
          <a:p>
            <a:r>
              <a:rPr lang="en-US" sz="2800" dirty="0">
                <a:latin typeface="Calibri"/>
              </a:rPr>
              <a:t>banjo player</a:t>
            </a:r>
          </a:p>
          <a:p>
            <a:r>
              <a:rPr lang="en-US" sz="2800" dirty="0">
                <a:latin typeface="Calibri"/>
              </a:rPr>
              <a:t>strongest, fastest, most powerful </a:t>
            </a:r>
            <a:r>
              <a:rPr lang="en-US" sz="2800" dirty="0" smtClean="0">
                <a:latin typeface="Calibri"/>
              </a:rPr>
              <a:t>man working </a:t>
            </a:r>
            <a:r>
              <a:rPr lang="en-US" sz="2800" dirty="0">
                <a:latin typeface="Calibri"/>
              </a:rPr>
              <a:t>on the railroads</a:t>
            </a:r>
          </a:p>
        </p:txBody>
      </p:sp>
    </p:spTree>
    <p:extLst>
      <p:ext uri="{BB962C8B-B14F-4D97-AF65-F5344CB8AC3E}">
        <p14:creationId xmlns:p14="http://schemas.microsoft.com/office/powerpoint/2010/main" val="408272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 the Fort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93" y="1962727"/>
            <a:ext cx="6974533" cy="471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46" y="1301357"/>
            <a:ext cx="3719085" cy="5008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75" y="11465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69" y="2261964"/>
            <a:ext cx="757777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6 feet tall and 200 pounds</a:t>
            </a:r>
          </a:p>
          <a:p>
            <a:r>
              <a:rPr lang="en-US" dirty="0"/>
              <a:t>liked to eat</a:t>
            </a:r>
          </a:p>
          <a:p>
            <a:r>
              <a:rPr lang="en-US" dirty="0" smtClean="0"/>
              <a:t>hammered </a:t>
            </a:r>
            <a:r>
              <a:rPr lang="en-US" dirty="0"/>
              <a:t>14 feet</a:t>
            </a:r>
          </a:p>
          <a:p>
            <a:r>
              <a:rPr lang="en-US" dirty="0" smtClean="0"/>
              <a:t>could </a:t>
            </a:r>
            <a:r>
              <a:rPr lang="en-US" dirty="0"/>
              <a:t>use two hammers at a time</a:t>
            </a:r>
          </a:p>
          <a:p>
            <a:r>
              <a:rPr lang="en-US" dirty="0" smtClean="0"/>
              <a:t>worked </a:t>
            </a:r>
            <a:r>
              <a:rPr lang="en-US" dirty="0"/>
              <a:t>faster than a machine</a:t>
            </a:r>
          </a:p>
          <a:p>
            <a:r>
              <a:rPr lang="en-US" dirty="0"/>
              <a:t>when he </a:t>
            </a:r>
            <a:r>
              <a:rPr lang="en-US" dirty="0" smtClean="0"/>
              <a:t>died, </a:t>
            </a:r>
            <a:r>
              <a:rPr lang="en-US" dirty="0"/>
              <a:t>other workers sang a song about him which gave them strength and helped others to remember John Henry as the workers hero</a:t>
            </a:r>
          </a:p>
          <a:p>
            <a:r>
              <a:rPr lang="en-US" dirty="0" smtClean="0"/>
              <a:t>told </a:t>
            </a:r>
            <a:r>
              <a:rPr lang="en-US" dirty="0"/>
              <a:t>the railroad boss that if he couldn't beat the machine that he would </a:t>
            </a:r>
            <a:r>
              <a:rPr lang="en-US" dirty="0" smtClean="0"/>
              <a:t>buy it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7352874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Qualities of a hero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709" y="2400876"/>
            <a:ext cx="5454355" cy="4166178"/>
          </a:xfrm>
        </p:spPr>
        <p:txBody>
          <a:bodyPr/>
          <a:lstStyle/>
          <a:p>
            <a:r>
              <a:rPr lang="en-US" dirty="0"/>
              <a:t>kind</a:t>
            </a:r>
          </a:p>
          <a:p>
            <a:r>
              <a:rPr lang="en-US" dirty="0"/>
              <a:t>brave</a:t>
            </a:r>
          </a:p>
          <a:p>
            <a:r>
              <a:rPr lang="en-US" dirty="0"/>
              <a:t>tough</a:t>
            </a:r>
          </a:p>
          <a:p>
            <a:r>
              <a:rPr lang="en-US" dirty="0"/>
              <a:t>s</a:t>
            </a:r>
            <a:r>
              <a:rPr lang="en-US" dirty="0" smtClean="0"/>
              <a:t>acrificed his life  </a:t>
            </a:r>
            <a:endParaRPr lang="en-US" dirty="0"/>
          </a:p>
          <a:p>
            <a:r>
              <a:rPr lang="en-US" dirty="0"/>
              <a:t>smart</a:t>
            </a:r>
          </a:p>
          <a:p>
            <a:r>
              <a:rPr lang="en-US" dirty="0"/>
              <a:t>helpful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79" y="1849582"/>
            <a:ext cx="5660966" cy="471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2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75</TotalTime>
  <Words>282</Words>
  <Application>Microsoft Office PowerPoint</Application>
  <PresentationFormat>Widescreen</PresentationFormat>
  <Paragraphs>58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Berlin</vt:lpstr>
      <vt:lpstr> John Henry </vt:lpstr>
      <vt:lpstr>HARDSHIPS</vt:lpstr>
      <vt:lpstr>CHILDHOOD/FAMILY LIFE</vt:lpstr>
      <vt:lpstr>Famous For...</vt:lpstr>
      <vt:lpstr>Hold the Fort</vt:lpstr>
      <vt:lpstr>Facts</vt:lpstr>
      <vt:lpstr> Qualities of a hero  </vt:lpstr>
      <vt:lpstr>The End</vt:lpstr>
    </vt:vector>
  </TitlesOfParts>
  <Company>Dubuque Community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Henry</dc:title>
  <dc:creator>Accola, Ayden</dc:creator>
  <cp:lastModifiedBy>Colpitts, Kimberly</cp:lastModifiedBy>
  <cp:revision>12</cp:revision>
  <dcterms:created xsi:type="dcterms:W3CDTF">2015-03-19T16:34:44Z</dcterms:created>
  <dcterms:modified xsi:type="dcterms:W3CDTF">2015-04-07T18:00:27Z</dcterms:modified>
</cp:coreProperties>
</file>