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5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1" r:id="rId9"/>
    <p:sldId id="263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8" autoAdjust="0"/>
    <p:restoredTop sz="94660"/>
  </p:normalViewPr>
  <p:slideViewPr>
    <p:cSldViewPr snapToGrid="0">
      <p:cViewPr varScale="1">
        <p:scale>
          <a:sx n="44" d="100"/>
          <a:sy n="44" d="100"/>
        </p:scale>
        <p:origin x="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8B429-99E0-49C6-A564-8B220685CE37}" type="datetimeFigureOut">
              <a:rPr lang="en-US"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95F4F-61A9-4500-AEAA-ED8EEBC5A71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95F4F-61A9-4500-AEAA-ED8EEBC5A711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3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95F4F-61A9-4500-AEAA-ED8EEBC5A71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3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95F4F-61A9-4500-AEAA-ED8EEBC5A711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09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95F4F-61A9-4500-AEAA-ED8EEBC5A711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94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95F4F-61A9-4500-AEAA-ED8EEBC5A711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0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95F4F-61A9-4500-AEAA-ED8EEBC5A711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8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95F4F-61A9-4500-AEAA-ED8EEBC5A711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8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95F4F-61A9-4500-AEAA-ED8EEBC5A711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1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331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1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658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34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1589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3768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321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3246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3757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813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07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158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0191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775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002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425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4131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FA7AC5-6045-4418-8E60-F48788734473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71CAF9-4461-454A-B702-D536C3775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  <p:sldLayoutId id="2147484162" r:id="rId17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0.wav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40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j2t_w-t3kI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857" y="1321111"/>
            <a:ext cx="8574622" cy="2616199"/>
          </a:xfrm>
        </p:spPr>
        <p:txBody>
          <a:bodyPr/>
          <a:lstStyle/>
          <a:p>
            <a:r>
              <a:rPr lang="en-US"/>
              <a:t>Michael Jordan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6097" y="4047681"/>
            <a:ext cx="9144000" cy="2220840"/>
          </a:xfrm>
        </p:spPr>
        <p:txBody>
          <a:bodyPr/>
          <a:lstStyle/>
          <a:p>
            <a:endParaRPr lang="en-US"/>
          </a:p>
          <a:p>
            <a:r>
              <a:rPr lang="en-US" sz="3200"/>
              <a:t>By: Harley, Jake, Landon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57" y="201817"/>
            <a:ext cx="3534784" cy="384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3" name="hammer.wav"/>
          </p:stSnd>
        </p:sndAc>
      </p:transition>
    </mc:Choice>
    <mc:Fallback xmlns="">
      <p:transition spd="slow">
        <p:dissolv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074" y="143330"/>
            <a:ext cx="10018713" cy="1752599"/>
          </a:xfrm>
        </p:spPr>
        <p:txBody>
          <a:bodyPr/>
          <a:lstStyle/>
          <a:p>
            <a:pPr algn="l"/>
            <a:r>
              <a:rPr lang="en-US" dirty="0"/>
              <a:t>Childhood/Family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03" y="1688275"/>
            <a:ext cx="9767457" cy="41029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Michael Jordan was born in Brooklyn, New York</a:t>
            </a:r>
          </a:p>
          <a:p>
            <a:r>
              <a:rPr lang="en-US" dirty="0"/>
              <a:t>born on February 17, 1963</a:t>
            </a:r>
          </a:p>
          <a:p>
            <a:r>
              <a:rPr lang="en-US" dirty="0"/>
              <a:t>raised in Wilmington, North Carolina</a:t>
            </a:r>
          </a:p>
          <a:p>
            <a:r>
              <a:rPr lang="en-US" dirty="0"/>
              <a:t>went to the University of North Carolina for college</a:t>
            </a:r>
          </a:p>
          <a:p>
            <a:r>
              <a:rPr lang="en-US" dirty="0" smtClean="0"/>
              <a:t>had </a:t>
            </a:r>
            <a:r>
              <a:rPr lang="en-US" dirty="0"/>
              <a:t>trouble making his high school team </a:t>
            </a:r>
          </a:p>
          <a:p>
            <a:r>
              <a:rPr lang="en-US" dirty="0"/>
              <a:t>is </a:t>
            </a:r>
            <a:r>
              <a:rPr lang="en-US" dirty="0" smtClean="0"/>
              <a:t>a </a:t>
            </a:r>
            <a:r>
              <a:rPr lang="en-US" dirty="0"/>
              <a:t>billionaire</a:t>
            </a:r>
          </a:p>
          <a:p>
            <a:r>
              <a:rPr lang="en-US" dirty="0"/>
              <a:t>w</a:t>
            </a:r>
            <a:r>
              <a:rPr lang="en-US" dirty="0" smtClean="0"/>
              <a:t>on two most valuable player awards</a:t>
            </a:r>
          </a:p>
          <a:p>
            <a:r>
              <a:rPr lang="en-US" dirty="0"/>
              <a:t>k</a:t>
            </a:r>
            <a:r>
              <a:rPr lang="en-US" dirty="0" smtClean="0"/>
              <a:t>ids’ names are Jasmine, Marcus, Jeffrey, Ysabel,  and Victoria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912390" y="379329"/>
            <a:ext cx="2802368" cy="2385690"/>
          </a:xfrm>
          <a:prstGeom prst="rect">
            <a:avLst/>
          </a:prstGeom>
        </p:spPr>
      </p:pic>
      <p:pic>
        <p:nvPicPr>
          <p:cNvPr id="1030" name="Picture 6" descr="https://wearethesheet.files.wordpress.com/2012/10/childmichael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173" y="3739737"/>
            <a:ext cx="1970909" cy="24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900" y="577934"/>
            <a:ext cx="10018713" cy="1752599"/>
          </a:xfrm>
        </p:spPr>
        <p:txBody>
          <a:bodyPr/>
          <a:lstStyle/>
          <a:p>
            <a:pPr algn="l"/>
            <a:r>
              <a:rPr lang="en-US" dirty="0"/>
              <a:t>Basketball career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899" y="2894913"/>
            <a:ext cx="10018713" cy="3421935"/>
          </a:xfrm>
        </p:spPr>
        <p:txBody>
          <a:bodyPr/>
          <a:lstStyle/>
          <a:p>
            <a:r>
              <a:rPr lang="en-US" dirty="0" smtClean="0"/>
              <a:t>had </a:t>
            </a:r>
            <a:r>
              <a:rPr lang="en-US" dirty="0"/>
              <a:t>a great career in basketball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made about 5,000 dunks in his career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won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6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NBA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hampionship trophies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helped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the Chicago Bulls win a lot of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games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last  played on the Wizards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ossibly one of the greatest players of all time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09" y="13554"/>
            <a:ext cx="3531609" cy="2653445"/>
          </a:xfrm>
          <a:prstGeom prst="rect">
            <a:avLst/>
          </a:prstGeom>
        </p:spPr>
      </p:pic>
      <p:pic>
        <p:nvPicPr>
          <p:cNvPr id="5" name="Picture 4" descr="external image Wallpapers%203069-3-Michael-Jordan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1918" y="4668155"/>
            <a:ext cx="27432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863" y="685800"/>
            <a:ext cx="2464255" cy="32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oin.wav"/>
          </p:stSnd>
        </p:sndAc>
      </p:transition>
    </mc:Choice>
    <mc:Fallback xmlns="">
      <p:transition spd="slow">
        <p:fade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287" y="-20637"/>
            <a:ext cx="10018713" cy="1752599"/>
          </a:xfrm>
        </p:spPr>
        <p:txBody>
          <a:bodyPr/>
          <a:lstStyle/>
          <a:p>
            <a:pPr algn="l"/>
            <a:r>
              <a:rPr lang="en-US" dirty="0" smtClean="0"/>
              <a:t>Charities</a:t>
            </a:r>
            <a:r>
              <a:rPr lang="en-US" smtClean="0"/>
              <a:t>, Events, </a:t>
            </a:r>
            <a:r>
              <a:rPr lang="en-US" dirty="0"/>
              <a:t>and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603" y="231775"/>
            <a:ext cx="10592683" cy="4351337"/>
          </a:xfrm>
        </p:spPr>
        <p:txBody>
          <a:bodyPr/>
          <a:lstStyle/>
          <a:p>
            <a:r>
              <a:rPr lang="en-US" dirty="0" smtClean="0"/>
              <a:t>helped </a:t>
            </a:r>
            <a:r>
              <a:rPr lang="en-US" dirty="0"/>
              <a:t>14 charities and </a:t>
            </a:r>
            <a:r>
              <a:rPr lang="en-US" dirty="0" smtClean="0"/>
              <a:t>has </a:t>
            </a:r>
            <a:r>
              <a:rPr lang="en-US" dirty="0" smtClean="0"/>
              <a:t>worked </a:t>
            </a:r>
            <a:r>
              <a:rPr lang="en-US" dirty="0" smtClean="0"/>
              <a:t>for 11 different causes                                                            </a:t>
            </a:r>
            <a:endParaRPr lang="en-US" dirty="0"/>
          </a:p>
          <a:p>
            <a:r>
              <a:rPr lang="en-US" dirty="0"/>
              <a:t>four charities that he helped are Boy and Girls Clubs of America, Kids Wish Network, the Miami </a:t>
            </a:r>
            <a:r>
              <a:rPr lang="en-US" dirty="0" smtClean="0"/>
              <a:t>Project, and </a:t>
            </a:r>
            <a:r>
              <a:rPr lang="en-US" dirty="0"/>
              <a:t>Make a </a:t>
            </a:r>
            <a:r>
              <a:rPr lang="en-US" dirty="0" smtClean="0"/>
              <a:t>Wish </a:t>
            </a:r>
            <a:r>
              <a:rPr lang="en-US" dirty="0"/>
              <a:t>Foundation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34" y="3232150"/>
            <a:ext cx="2891016" cy="328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3089" y="278508"/>
            <a:ext cx="2569661" cy="1637158"/>
          </a:xfrm>
          <a:prstGeom prst="rect">
            <a:avLst/>
          </a:prstGeom>
        </p:spPr>
      </p:pic>
      <p:pic>
        <p:nvPicPr>
          <p:cNvPr id="6" name="Picture 5" descr="2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6217" y="3338513"/>
            <a:ext cx="6596946" cy="32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6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243" y="986718"/>
            <a:ext cx="10018713" cy="1752599"/>
          </a:xfrm>
        </p:spPr>
        <p:txBody>
          <a:bodyPr/>
          <a:lstStyle/>
          <a:p>
            <a:pPr algn="l"/>
            <a:r>
              <a:rPr lang="en-US" dirty="0"/>
              <a:t>Brand/Products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414" y="2427283"/>
            <a:ext cx="10160031" cy="3124200"/>
          </a:xfrm>
        </p:spPr>
        <p:txBody>
          <a:bodyPr/>
          <a:lstStyle/>
          <a:p>
            <a:r>
              <a:rPr lang="en-US" dirty="0" smtClean="0"/>
              <a:t>black/red </a:t>
            </a:r>
            <a:r>
              <a:rPr lang="en-US" dirty="0"/>
              <a:t>Air </a:t>
            </a:r>
            <a:r>
              <a:rPr lang="en-US" dirty="0" smtClean="0"/>
              <a:t>Jordan’s are his most fashionable shoes</a:t>
            </a:r>
            <a:endParaRPr lang="en-US" dirty="0"/>
          </a:p>
          <a:p>
            <a:r>
              <a:rPr lang="en-US" dirty="0" smtClean="0"/>
              <a:t>logo </a:t>
            </a:r>
            <a:r>
              <a:rPr lang="en-US" dirty="0"/>
              <a:t>is Air Jordan</a:t>
            </a:r>
          </a:p>
          <a:p>
            <a:r>
              <a:rPr lang="en-US" dirty="0"/>
              <a:t>Air Jordan is very </a:t>
            </a:r>
            <a:r>
              <a:rPr lang="en-US" dirty="0" smtClean="0"/>
              <a:t>popular</a:t>
            </a:r>
          </a:p>
          <a:p>
            <a:r>
              <a:rPr lang="en-US" dirty="0"/>
              <a:t>He is still the highest paid athlete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476" y="52560"/>
            <a:ext cx="3681524" cy="4089769"/>
          </a:xfrm>
          <a:prstGeom prst="rect">
            <a:avLst/>
          </a:prstGeom>
        </p:spPr>
      </p:pic>
      <p:pic>
        <p:nvPicPr>
          <p:cNvPr id="5" name="Picture 4" descr="Avail­able now in adult, youth, preschool and tod­dler sizes at all ..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900" y="4846975"/>
            <a:ext cx="2330021" cy="1817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12" y="4142329"/>
            <a:ext cx="3968144" cy="25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5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2862" y="278701"/>
            <a:ext cx="10018713" cy="1752599"/>
          </a:xfrm>
        </p:spPr>
        <p:txBody>
          <a:bodyPr/>
          <a:lstStyle/>
          <a:p>
            <a:pPr algn="ctr"/>
            <a:r>
              <a:rPr lang="en-US"/>
              <a:t>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6053" y="1425552"/>
            <a:ext cx="4895055" cy="3124201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scored 32,292 points his career with the Bulls</a:t>
            </a:r>
          </a:p>
          <a:p>
            <a:r>
              <a:rPr lang="en-US" dirty="0">
                <a:latin typeface="Calibri" charset="0"/>
              </a:rPr>
              <a:t>was the 1st 40 year old player in the league in 2003</a:t>
            </a:r>
          </a:p>
          <a:p>
            <a:r>
              <a:rPr lang="en-US" dirty="0">
                <a:latin typeface="Calibri" charset="0"/>
              </a:rPr>
              <a:t>won an Olympic gold medal in 1984 and 1992</a:t>
            </a:r>
          </a:p>
          <a:p>
            <a:r>
              <a:rPr lang="en-US" dirty="0">
                <a:latin typeface="Calibri" charset="0"/>
              </a:rPr>
              <a:t>won</a:t>
            </a:r>
            <a:r>
              <a:rPr lang="en-US">
                <a:latin typeface="Calibri" charset="0"/>
              </a:rPr>
              <a:t> 2 most valuable player awards</a:t>
            </a:r>
            <a:endParaRPr lang="en-US" dirty="0">
              <a:latin typeface="Calibri" charset="0"/>
            </a:endParaRPr>
          </a:p>
          <a:p>
            <a:r>
              <a:rPr lang="en-US">
                <a:latin typeface="Calibri" charset="0"/>
              </a:rPr>
              <a:t>won 2 slam dunk titles  </a:t>
            </a:r>
            <a:endParaRPr lang="en-US" dirty="0">
              <a:latin typeface="Calibri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085" y="1305256"/>
            <a:ext cx="5181600" cy="4351338"/>
          </a:xfrm>
        </p:spPr>
        <p:txBody>
          <a:bodyPr/>
          <a:lstStyle/>
          <a:p>
            <a:r>
              <a:rPr lang="en-US" dirty="0"/>
              <a:t>won a lot of championships in his career</a:t>
            </a:r>
          </a:p>
          <a:p>
            <a:r>
              <a:rPr lang="en-US" dirty="0"/>
              <a:t>averaged 31 points per game</a:t>
            </a:r>
          </a:p>
          <a:p>
            <a:r>
              <a:rPr lang="en-US" dirty="0"/>
              <a:t>was in 13 All-Star leagues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5" descr="MICHAEL JORDAN READY TO MAKE BABY MAMA, REAL OR NOT, PAY FOR WHAT SHE ..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7990" y="462350"/>
            <a:ext cx="2658582" cy="1993937"/>
          </a:xfrm>
          <a:prstGeom prst="rect">
            <a:avLst/>
          </a:prstGeom>
        </p:spPr>
      </p:pic>
      <p:pic>
        <p:nvPicPr>
          <p:cNvPr id="6" name="Picture 5" descr="mom,dad.kobe bryant, michael jordan, the greatest player in the game.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4940" y="4379372"/>
            <a:ext cx="2733675" cy="2101886"/>
          </a:xfrm>
          <a:prstGeom prst="rect">
            <a:avLst/>
          </a:prstGeom>
        </p:spPr>
      </p:pic>
      <p:pic>
        <p:nvPicPr>
          <p:cNvPr id="7" name="lj2t_w-t3kI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410769" y="407114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68099"/>
      </p:ext>
    </p:extLst>
  </p:cSld>
  <p:clrMapOvr>
    <a:masterClrMapping/>
  </p:clrMapOvr>
  <p:transition spd="slow">
    <p:comb/>
    <p:sndAc>
      <p:stSnd>
        <p:snd r:embed="rId4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96" y="475193"/>
            <a:ext cx="10018713" cy="1752599"/>
          </a:xfrm>
        </p:spPr>
        <p:txBody>
          <a:bodyPr/>
          <a:lstStyle/>
          <a:p>
            <a:pPr algn="ctr"/>
            <a:r>
              <a:rPr lang="en-US"/>
              <a:t>Fun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567" y="1643878"/>
            <a:ext cx="10515600" cy="4351338"/>
          </a:xfrm>
        </p:spPr>
        <p:txBody>
          <a:bodyPr/>
          <a:lstStyle/>
          <a:p>
            <a:r>
              <a:rPr lang="en-US" dirty="0" smtClean="0"/>
              <a:t>favorite </a:t>
            </a:r>
            <a:r>
              <a:rPr lang="en-US" dirty="0"/>
              <a:t>sport was actually baseball</a:t>
            </a:r>
          </a:p>
          <a:p>
            <a:r>
              <a:rPr lang="en-US" dirty="0" smtClean="0"/>
              <a:t>his </a:t>
            </a:r>
            <a:r>
              <a:rPr lang="en-US" dirty="0"/>
              <a:t>brother Larry </a:t>
            </a:r>
            <a:r>
              <a:rPr lang="en-US" dirty="0" smtClean="0"/>
              <a:t>got </a:t>
            </a:r>
            <a:r>
              <a:rPr lang="en-US" dirty="0"/>
              <a:t>Michael into basketball</a:t>
            </a:r>
          </a:p>
          <a:p>
            <a:r>
              <a:rPr lang="en-US" dirty="0"/>
              <a:t>He played baseball for the Chicago White Sox</a:t>
            </a:r>
          </a:p>
          <a:p>
            <a:r>
              <a:rPr lang="en-US" dirty="0"/>
              <a:t>Michael Jordan was in the movie Space Jam</a:t>
            </a:r>
          </a:p>
          <a:p>
            <a:r>
              <a:rPr lang="en-US" dirty="0"/>
              <a:t>He was in video games, too  </a:t>
            </a:r>
            <a:endParaRPr lang="en-US" dirty="0" smtClean="0"/>
          </a:p>
          <a:p>
            <a:r>
              <a:rPr lang="en-US" dirty="0" smtClean="0"/>
              <a:t>He owns the Hornets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11" y="295395"/>
            <a:ext cx="3231573" cy="2924974"/>
          </a:xfrm>
          <a:prstGeom prst="rect">
            <a:avLst/>
          </a:prstGeom>
        </p:spPr>
      </p:pic>
      <p:pic>
        <p:nvPicPr>
          <p:cNvPr id="5" name="Picture 4" descr="Blast from the Past: NBA Hang Time (SNES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452" y="4253216"/>
            <a:ext cx="4168470" cy="2661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922" y="3320958"/>
            <a:ext cx="2695519" cy="34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hammer.wav"/>
          </p:stSnd>
        </p:sndAc>
      </p:transition>
    </mc:Choice>
    <mc:Fallback xmlns="">
      <p:transition spd="slow">
        <p:checker/>
        <p:sndAc>
          <p:stSnd>
            <p:snd r:embed="rId7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Qualities of a </a:t>
            </a:r>
            <a:r>
              <a:rPr lang="en-US" dirty="0" smtClean="0"/>
              <a:t>Hero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942" y="2054844"/>
            <a:ext cx="10515600" cy="4351338"/>
          </a:xfrm>
        </p:spPr>
        <p:txBody>
          <a:bodyPr/>
          <a:lstStyle/>
          <a:p>
            <a:pPr lvl="7"/>
            <a:r>
              <a:rPr lang="en-US" sz="2400" dirty="0"/>
              <a:t>a</a:t>
            </a:r>
            <a:r>
              <a:rPr lang="en-US" sz="2400" dirty="0" smtClean="0"/>
              <a:t>thletic</a:t>
            </a:r>
            <a:endParaRPr lang="en-US" sz="2400" dirty="0"/>
          </a:p>
          <a:p>
            <a:pPr lvl="7"/>
            <a:r>
              <a:rPr lang="en-US" sz="2400" dirty="0"/>
              <a:t>role model</a:t>
            </a:r>
          </a:p>
          <a:p>
            <a:pPr lvl="7"/>
            <a:r>
              <a:rPr lang="en-US" sz="2400" dirty="0"/>
              <a:t>brave</a:t>
            </a:r>
          </a:p>
          <a:p>
            <a:pPr lvl="7"/>
            <a:r>
              <a:rPr lang="en-US" sz="2400" dirty="0"/>
              <a:t>successful</a:t>
            </a:r>
          </a:p>
          <a:p>
            <a:pPr lvl="7"/>
            <a:r>
              <a:rPr lang="en-US" sz="2400" dirty="0"/>
              <a:t>pushed himself</a:t>
            </a:r>
          </a:p>
          <a:p>
            <a:pPr lvl="7"/>
            <a:r>
              <a:rPr lang="en-US" sz="2400" dirty="0" smtClean="0"/>
              <a:t>perseverance </a:t>
            </a:r>
            <a:endParaRPr lang="en-US" sz="2400" dirty="0"/>
          </a:p>
          <a:p>
            <a:pPr lvl="7"/>
            <a:r>
              <a:rPr lang="en-US" sz="2400" dirty="0" smtClean="0"/>
              <a:t>humanitarian</a:t>
            </a:r>
            <a:endParaRPr lang="en-US" sz="2400" dirty="0"/>
          </a:p>
          <a:p>
            <a:pPr lvl="7"/>
            <a:endParaRPr lang="en-US" dirty="0"/>
          </a:p>
        </p:txBody>
      </p:sp>
      <p:pic>
        <p:nvPicPr>
          <p:cNvPr id="4" name="Picture 4" descr="Michael Jordan: Legend. by joeybtoonz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213" y="2221799"/>
            <a:ext cx="4309770" cy="3857625"/>
          </a:xfrm>
          <a:prstGeom prst="rect">
            <a:avLst/>
          </a:prstGeom>
        </p:spPr>
      </p:pic>
      <p:pic>
        <p:nvPicPr>
          <p:cNvPr id="5" name="Picture 4" descr="Michael Jordan - O melhor jogador de basquete de todos os tempo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163" y="1736321"/>
            <a:ext cx="2655887" cy="36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3016EF188864F95940CD59CAE7082" ma:contentTypeVersion="1" ma:contentTypeDescription="Create a new document." ma:contentTypeScope="" ma:versionID="a27c1da0aa40548bab61523f4688a39b">
  <xsd:schema xmlns:xsd="http://www.w3.org/2001/XMLSchema" xmlns:xs="http://www.w3.org/2001/XMLSchema" xmlns:p="http://schemas.microsoft.com/office/2006/metadata/properties" xmlns:ns3="f95b026a-3dba-4ad8-a95f-3d7a0bc14d8d" targetNamespace="http://schemas.microsoft.com/office/2006/metadata/properties" ma:root="true" ma:fieldsID="3f656ffece8a1967de5de3af3cfd41dc" ns3:_="">
    <xsd:import namespace="f95b026a-3dba-4ad8-a95f-3d7a0bc14d8d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b026a-3dba-4ad8-a95f-3d7a0bc14d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BC46E8-87FE-490D-9938-E854E4C7DD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5b026a-3dba-4ad8-a95f-3d7a0bc14d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AB15B6-DF9E-4B8E-B8B0-B9E143BDDB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922EE6-2376-4BEB-9D49-FE5710F1612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f95b026a-3dba-4ad8-a95f-3d7a0bc14d8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162</TotalTime>
  <Words>302</Words>
  <Application>Microsoft Office PowerPoint</Application>
  <PresentationFormat>Widescreen</PresentationFormat>
  <Paragraphs>60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Parallax</vt:lpstr>
      <vt:lpstr>Michael Jordan</vt:lpstr>
      <vt:lpstr>Childhood/Family</vt:lpstr>
      <vt:lpstr>Basketball career</vt:lpstr>
      <vt:lpstr>Charities, Events, and Causes</vt:lpstr>
      <vt:lpstr>Brand/Products</vt:lpstr>
      <vt:lpstr>Records</vt:lpstr>
      <vt:lpstr>Fun Facts</vt:lpstr>
      <vt:lpstr>Qualities of a Hero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Raber, Harley</dc:creator>
  <cp:lastModifiedBy>Colpitts, Kimberly</cp:lastModifiedBy>
  <cp:revision>55</cp:revision>
  <dcterms:created xsi:type="dcterms:W3CDTF">2012-07-27T01:16:44Z</dcterms:created>
  <dcterms:modified xsi:type="dcterms:W3CDTF">2015-04-07T16:44:58Z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0x0101000A63016EF188864F95940CD59CAE7082</vt:lpwstr>
  </property>
</Properties>
</file>