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4"/>
  </p:sldMasterIdLst>
  <p:notesMasterIdLst>
    <p:notesMasterId r:id="rId13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A137-EE91-453B-91E4-57BEE3E9C79C}" type="datetimeFigureOut">
              <a:rPr lang="en-US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484B-BE25-467C-A7DA-D8F6EDFDA4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484B-BE25-467C-A7DA-D8F6EDFDA48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24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6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7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7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  <p:sldLayoutId id="2147484302" r:id="rId16"/>
    <p:sldLayoutId id="21474843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5815" y="316877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Ruby Bridges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624388" y="3075711"/>
            <a:ext cx="7055427" cy="272734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By Amanda, Brooke, and Sanaa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1" y="1803689"/>
            <a:ext cx="3807402" cy="38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pplause.wav"/>
          </p:stSnd>
        </p:sndAc>
      </p:transition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1317214" y="864310"/>
            <a:ext cx="6316054" cy="1248879"/>
          </a:xfrm>
        </p:spPr>
        <p:txBody>
          <a:bodyPr>
            <a:noAutofit/>
          </a:bodyPr>
          <a:lstStyle/>
          <a:p>
            <a:r>
              <a:rPr lang="en-US" sz="4800" dirty="0"/>
              <a:t>Childhood/Family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07" y="2273170"/>
            <a:ext cx="11029615" cy="3678303"/>
          </a:xfrm>
        </p:spPr>
        <p:txBody>
          <a:bodyPr/>
          <a:lstStyle/>
          <a:p>
            <a:r>
              <a:rPr lang="en-US" dirty="0"/>
              <a:t>born </a:t>
            </a:r>
            <a:r>
              <a:rPr lang="en-US" dirty="0" smtClean="0"/>
              <a:t>on </a:t>
            </a:r>
            <a:r>
              <a:rPr lang="en-US" dirty="0"/>
              <a:t>September 8, 1954</a:t>
            </a:r>
          </a:p>
          <a:p>
            <a:r>
              <a:rPr lang="en-US" dirty="0"/>
              <a:t>she </a:t>
            </a:r>
            <a:r>
              <a:rPr lang="en-US" dirty="0" smtClean="0"/>
              <a:t>had </a:t>
            </a:r>
            <a:r>
              <a:rPr lang="en-US" dirty="0"/>
              <a:t>two </a:t>
            </a:r>
            <a:r>
              <a:rPr lang="en-US" dirty="0" smtClean="0"/>
              <a:t>brothers </a:t>
            </a:r>
            <a:r>
              <a:rPr lang="en-US" dirty="0"/>
              <a:t>and one sister</a:t>
            </a:r>
          </a:p>
          <a:p>
            <a:r>
              <a:rPr lang="en-US" dirty="0"/>
              <a:t>her </a:t>
            </a:r>
            <a:r>
              <a:rPr lang="en-US" dirty="0" smtClean="0"/>
              <a:t>parents are </a:t>
            </a:r>
            <a:r>
              <a:rPr lang="en-US" dirty="0"/>
              <a:t>Lucille and Abon Bridges</a:t>
            </a:r>
          </a:p>
          <a:p>
            <a:r>
              <a:rPr lang="en-US" dirty="0"/>
              <a:t>she </a:t>
            </a:r>
            <a:r>
              <a:rPr lang="en-US" dirty="0" smtClean="0"/>
              <a:t>moved </a:t>
            </a:r>
            <a:r>
              <a:rPr lang="en-US" dirty="0"/>
              <a:t>to Tylertown, Mississippi </a:t>
            </a:r>
            <a:r>
              <a:rPr lang="en-US" dirty="0" smtClean="0"/>
              <a:t>and to </a:t>
            </a:r>
            <a:r>
              <a:rPr lang="en-US" dirty="0"/>
              <a:t>New </a:t>
            </a:r>
            <a:r>
              <a:rPr lang="en-US" dirty="0" smtClean="0"/>
              <a:t>Orleans, </a:t>
            </a:r>
            <a:r>
              <a:rPr lang="en-US" dirty="0"/>
              <a:t>Louisiana</a:t>
            </a:r>
          </a:p>
          <a:p>
            <a:r>
              <a:rPr lang="en-US" dirty="0"/>
              <a:t>her </a:t>
            </a:r>
            <a:r>
              <a:rPr lang="en-US" dirty="0" smtClean="0"/>
              <a:t>family worked as </a:t>
            </a:r>
            <a:r>
              <a:rPr lang="en-US" dirty="0"/>
              <a:t>sharecroppers</a:t>
            </a:r>
          </a:p>
          <a:p>
            <a:r>
              <a:rPr lang="en-US" dirty="0" smtClean="0"/>
              <a:t>moved for </a:t>
            </a:r>
            <a:r>
              <a:rPr lang="en-US" dirty="0"/>
              <a:t>better opportunities</a:t>
            </a:r>
          </a:p>
        </p:txBody>
      </p:sp>
      <p:pic>
        <p:nvPicPr>
          <p:cNvPr id="4" name="Picture 4" descr="ruby bridges in 1960 in 1960 ruby bridges started the first grade at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13" y="2106613"/>
            <a:ext cx="3147449" cy="38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to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695123" y="2050372"/>
            <a:ext cx="10131425" cy="3649133"/>
          </a:xfrm>
        </p:spPr>
        <p:txBody>
          <a:bodyPr/>
          <a:lstStyle/>
          <a:p>
            <a:r>
              <a:rPr lang="en-US" dirty="0" smtClean="0"/>
              <a:t>African Americans were segregated from white students</a:t>
            </a:r>
            <a:endParaRPr lang="en-US" dirty="0"/>
          </a:p>
          <a:p>
            <a:r>
              <a:rPr lang="en-US" dirty="0" smtClean="0"/>
              <a:t>She was the only African American </a:t>
            </a:r>
            <a:r>
              <a:rPr lang="en-US" dirty="0"/>
              <a:t>student at William Frantz Elementary </a:t>
            </a:r>
            <a:r>
              <a:rPr lang="en-US" dirty="0" smtClean="0"/>
              <a:t>School</a:t>
            </a:r>
          </a:p>
          <a:p>
            <a:r>
              <a:rPr lang="en-US" dirty="0"/>
              <a:t>Ruby is the only student in her first grade class (age 6) in </a:t>
            </a:r>
            <a:r>
              <a:rPr lang="en-US" dirty="0" smtClean="0"/>
              <a:t>1960</a:t>
            </a:r>
          </a:p>
          <a:p>
            <a:r>
              <a:rPr lang="en-US" dirty="0" smtClean="0"/>
              <a:t>later, Ruby </a:t>
            </a:r>
            <a:r>
              <a:rPr lang="en-US" dirty="0"/>
              <a:t>and five other African American girls attended William Frantz Elementary </a:t>
            </a:r>
            <a:r>
              <a:rPr lang="en-US" dirty="0" smtClean="0"/>
              <a:t>School</a:t>
            </a:r>
            <a:endParaRPr lang="en-US" dirty="0"/>
          </a:p>
          <a:p>
            <a:r>
              <a:rPr lang="en-US" dirty="0"/>
              <a:t>she </a:t>
            </a:r>
            <a:r>
              <a:rPr lang="en-US" dirty="0" smtClean="0"/>
              <a:t>paved </a:t>
            </a:r>
            <a:r>
              <a:rPr lang="en-US" dirty="0"/>
              <a:t>the way for other black students going to white schools</a:t>
            </a:r>
          </a:p>
          <a:p>
            <a:r>
              <a:rPr lang="en-US" dirty="0"/>
              <a:t>sending </a:t>
            </a:r>
            <a:r>
              <a:rPr lang="en-US" dirty="0" smtClean="0"/>
              <a:t>Ruby </a:t>
            </a:r>
            <a:r>
              <a:rPr lang="en-US" dirty="0"/>
              <a:t>to school was going to be the best thing for </a:t>
            </a:r>
            <a:r>
              <a:rPr lang="en-US" dirty="0" smtClean="0"/>
              <a:t>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7574221744_08042534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201" y="4247687"/>
            <a:ext cx="2743200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Ruby Bridges Foundation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9068" y="2309384"/>
            <a:ext cx="5660384" cy="5327096"/>
          </a:xfrm>
        </p:spPr>
        <p:txBody>
          <a:bodyPr/>
          <a:lstStyle/>
          <a:p>
            <a:r>
              <a:rPr lang="en-US" dirty="0"/>
              <a:t>created </a:t>
            </a:r>
            <a:r>
              <a:rPr lang="en-US" dirty="0" smtClean="0"/>
              <a:t>the </a:t>
            </a:r>
            <a:r>
              <a:rPr lang="en-US" dirty="0"/>
              <a:t>foundation </a:t>
            </a:r>
            <a:r>
              <a:rPr lang="en-US" dirty="0" smtClean="0"/>
              <a:t>to help promote </a:t>
            </a:r>
            <a:r>
              <a:rPr lang="en-US" dirty="0"/>
              <a:t>racial </a:t>
            </a:r>
            <a:r>
              <a:rPr lang="en-US" dirty="0" smtClean="0"/>
              <a:t>equality</a:t>
            </a:r>
            <a:endParaRPr lang="en-US" dirty="0"/>
          </a:p>
          <a:p>
            <a:r>
              <a:rPr lang="en-US" dirty="0"/>
              <a:t>main </a:t>
            </a:r>
            <a:r>
              <a:rPr lang="en-US" dirty="0" smtClean="0"/>
              <a:t>focus </a:t>
            </a:r>
            <a:r>
              <a:rPr lang="en-US" dirty="0"/>
              <a:t>is to create a school that </a:t>
            </a:r>
            <a:r>
              <a:rPr lang="en-US" dirty="0" smtClean="0"/>
              <a:t>would set an example for </a:t>
            </a:r>
            <a:r>
              <a:rPr lang="en-US" dirty="0"/>
              <a:t>integration and equality in education</a:t>
            </a:r>
          </a:p>
          <a:p>
            <a:r>
              <a:rPr lang="en-US" dirty="0"/>
              <a:t>mission </a:t>
            </a:r>
            <a:r>
              <a:rPr lang="en-US" dirty="0" smtClean="0"/>
              <a:t>is </a:t>
            </a:r>
            <a:r>
              <a:rPr lang="en-US" dirty="0"/>
              <a:t>to educate leaders committed to social justice, community service, equality, racial healing and nonviolence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4" descr="photo"/>
          <p:cNvPicPr>
            <a:picLocks noChangeAspect="1"/>
          </p:cNvPicPr>
          <p:nvPr/>
        </p:nvPicPr>
        <p:blipFill>
          <a:blip r:embed="rId4"/>
          <a:srcRect l="22846" t="20332" r="28384" b="4668"/>
          <a:stretch>
            <a:fillRect/>
          </a:stretch>
        </p:blipFill>
        <p:spPr>
          <a:xfrm>
            <a:off x="9527461" y="1753277"/>
            <a:ext cx="2448998" cy="50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17" y="333923"/>
            <a:ext cx="10515600" cy="1325563"/>
          </a:xfrm>
        </p:spPr>
        <p:txBody>
          <a:bodyPr/>
          <a:lstStyle/>
          <a:p>
            <a:r>
              <a:rPr lang="en-US"/>
              <a:t>later years civil rights activist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7" y="1982321"/>
            <a:ext cx="10515600" cy="4351338"/>
          </a:xfrm>
        </p:spPr>
        <p:txBody>
          <a:bodyPr/>
          <a:lstStyle/>
          <a:p>
            <a:r>
              <a:rPr lang="en-US" dirty="0"/>
              <a:t>later in life she took care of her </a:t>
            </a:r>
            <a:r>
              <a:rPr lang="en-US" dirty="0" smtClean="0"/>
              <a:t>brother’s </a:t>
            </a:r>
            <a:r>
              <a:rPr lang="en-US" dirty="0"/>
              <a:t>kids</a:t>
            </a:r>
          </a:p>
          <a:p>
            <a:r>
              <a:rPr lang="en-US" dirty="0"/>
              <a:t>volunteer at their </a:t>
            </a:r>
            <a:r>
              <a:rPr lang="en-US" dirty="0" smtClean="0"/>
              <a:t>school; school </a:t>
            </a:r>
            <a:r>
              <a:rPr lang="en-US" dirty="0"/>
              <a:t>she also attended</a:t>
            </a:r>
          </a:p>
          <a:p>
            <a:r>
              <a:rPr lang="en-US" dirty="0"/>
              <a:t>her child psychologist published a book </a:t>
            </a:r>
            <a:r>
              <a:rPr lang="en-US" dirty="0" smtClean="0"/>
              <a:t>about his experience with Ruby and school</a:t>
            </a:r>
            <a:endParaRPr lang="en-US" dirty="0"/>
          </a:p>
          <a:p>
            <a:r>
              <a:rPr lang="en-US" dirty="0"/>
              <a:t>because of the </a:t>
            </a:r>
            <a:r>
              <a:rPr lang="en-US" dirty="0" smtClean="0"/>
              <a:t>book, </a:t>
            </a:r>
            <a:r>
              <a:rPr lang="en-US" dirty="0"/>
              <a:t>she went on </a:t>
            </a:r>
            <a:r>
              <a:rPr lang="en-US" dirty="0" smtClean="0"/>
              <a:t>to talk about all of this </a:t>
            </a:r>
            <a:r>
              <a:rPr lang="en-US" dirty="0"/>
              <a:t>with Oprah </a:t>
            </a:r>
            <a:r>
              <a:rPr lang="en-US" dirty="0" smtClean="0"/>
              <a:t>Winfrey</a:t>
            </a:r>
            <a:endParaRPr lang="en-US" dirty="0"/>
          </a:p>
          <a:p>
            <a:r>
              <a:rPr lang="en-US" dirty="0"/>
              <a:t>1999 formed  Ruby Bridges F</a:t>
            </a:r>
            <a:r>
              <a:rPr lang="en-US" dirty="0" smtClean="0"/>
              <a:t>oundation (the foundation’s goal connects parents to schools)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external image 84mhe42fJhEUsrzCoXkMvzl72eJkfbmt4t8yenImKBVaiQDB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09" y="694355"/>
            <a:ext cx="2743200" cy="25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Ruby learn from all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940289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Gill Sans MT"/>
              </a:rPr>
              <a:t>she learned you can't judge someone by the color of their skin</a:t>
            </a:r>
            <a:endParaRPr lang="en-US" sz="2800" dirty="0"/>
          </a:p>
          <a:p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none </a:t>
            </a:r>
            <a:r>
              <a:rPr lang="en-US" sz="2800" dirty="0">
                <a:solidFill>
                  <a:srgbClr val="FFFFFF"/>
                </a:solidFill>
                <a:latin typeface="Gill Sans MT"/>
              </a:rPr>
              <a:t>of us </a:t>
            </a:r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know anything </a:t>
            </a:r>
            <a:r>
              <a:rPr lang="en-US" sz="2800" dirty="0">
                <a:solidFill>
                  <a:srgbClr val="FFFFFF"/>
                </a:solidFill>
                <a:latin typeface="Gill Sans MT"/>
              </a:rPr>
              <a:t>about disliking </a:t>
            </a:r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anyone</a:t>
            </a:r>
            <a:endParaRPr lang="en-US" sz="2800" dirty="0"/>
          </a:p>
          <a:p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she </a:t>
            </a:r>
            <a:r>
              <a:rPr lang="en-US" sz="2800" dirty="0">
                <a:solidFill>
                  <a:srgbClr val="FFFFFF"/>
                </a:solidFill>
                <a:latin typeface="Gill Sans MT"/>
              </a:rPr>
              <a:t>was an </a:t>
            </a:r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innocent </a:t>
            </a:r>
            <a:r>
              <a:rPr lang="en-US" sz="2800" dirty="0">
                <a:solidFill>
                  <a:srgbClr val="FFFFFF"/>
                </a:solidFill>
                <a:latin typeface="Gill Sans MT"/>
              </a:rPr>
              <a:t>child and </a:t>
            </a:r>
            <a:r>
              <a:rPr lang="en-US" sz="2800" dirty="0" smtClean="0">
                <a:solidFill>
                  <a:srgbClr val="FFFFFF"/>
                </a:solidFill>
                <a:latin typeface="Gill Sans MT"/>
              </a:rPr>
              <a:t>knew </a:t>
            </a:r>
            <a:r>
              <a:rPr lang="en-US" sz="2800" dirty="0">
                <a:solidFill>
                  <a:srgbClr val="FFFFFF"/>
                </a:solidFill>
                <a:latin typeface="Gill Sans MT"/>
              </a:rPr>
              <a:t>nothing about racism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22" y="260350"/>
            <a:ext cx="2380477" cy="33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300000">
            <a:off x="-137968" y="591815"/>
            <a:ext cx="11029616" cy="1013800"/>
          </a:xfrm>
        </p:spPr>
        <p:txBody>
          <a:bodyPr/>
          <a:lstStyle/>
          <a:p>
            <a:pPr algn="ctr"/>
            <a:r>
              <a:rPr lang="en-US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898" y="423872"/>
            <a:ext cx="8969663" cy="5047054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she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was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6 when she started school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they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made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a story and movie on her life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people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shouted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"2, 4, 6, 8 ....we don't want to immigrate!" which hurt her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feelings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</a:rPr>
              <a:t>her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mom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stood up for her when she was sad or crying 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7" descr="Pictures of Ruby Bridges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407149" y="4635060"/>
            <a:ext cx="2649272" cy="211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Ruby Bridges Full Movie A True Story Penelope Ann Mill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225" y="4700440"/>
            <a:ext cx="3033944" cy="2271412"/>
          </a:xfrm>
          <a:prstGeom prst="rect">
            <a:avLst/>
          </a:prstGeom>
        </p:spPr>
      </p:pic>
      <p:pic>
        <p:nvPicPr>
          <p:cNvPr id="6" name="Picture 9" descr="Ruby Bridges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015" y="-12830"/>
            <a:ext cx="1836352" cy="33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81075">
            <a:off x="2938199" y="84693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Qualities </a:t>
            </a:r>
            <a:r>
              <a:rPr lang="en-US" sz="5400"/>
              <a:t>of a </a:t>
            </a:r>
            <a:r>
              <a:rPr lang="en-US" sz="5400" smtClean="0"/>
              <a:t>hero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481" y="2422817"/>
            <a:ext cx="6151417" cy="3649133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Brave</a:t>
            </a:r>
          </a:p>
          <a:p>
            <a:r>
              <a:rPr lang="en-US" sz="4800" dirty="0" smtClean="0"/>
              <a:t>Inspiration</a:t>
            </a:r>
            <a:endParaRPr lang="en-US" sz="4800" dirty="0"/>
          </a:p>
          <a:p>
            <a:r>
              <a:rPr lang="en-US" sz="4800" dirty="0"/>
              <a:t>Kind</a:t>
            </a:r>
          </a:p>
          <a:p>
            <a:r>
              <a:rPr lang="en-US" sz="4800" dirty="0"/>
              <a:t>Determined</a:t>
            </a:r>
          </a:p>
          <a:p>
            <a:r>
              <a:rPr lang="en-US" sz="4800" dirty="0" smtClean="0"/>
              <a:t>Strong</a:t>
            </a:r>
            <a:endParaRPr lang="en-US" sz="4800" dirty="0"/>
          </a:p>
          <a:p>
            <a:r>
              <a:rPr lang="en-US" sz="4800" dirty="0"/>
              <a:t>Helpful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0" y="2682682"/>
            <a:ext cx="3082143" cy="3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016EF188864F95940CD59CAE7082" ma:contentTypeVersion="1" ma:contentTypeDescription="Create a new document." ma:contentTypeScope="" ma:versionID="a27c1da0aa40548bab61523f4688a39b">
  <xsd:schema xmlns:xsd="http://www.w3.org/2001/XMLSchema" xmlns:xs="http://www.w3.org/2001/XMLSchema" xmlns:p="http://schemas.microsoft.com/office/2006/metadata/properties" xmlns:ns3="f95b026a-3dba-4ad8-a95f-3d7a0bc14d8d" targetNamespace="http://schemas.microsoft.com/office/2006/metadata/properties" ma:root="true" ma:fieldsID="3f656ffece8a1967de5de3af3cfd41dc" ns3:_="">
    <xsd:import namespace="f95b026a-3dba-4ad8-a95f-3d7a0bc14d8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026a-3dba-4ad8-a95f-3d7a0bc14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FA9929-ED3E-4448-84DA-25ABF193A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026a-3dba-4ad8-a95f-3d7a0bc14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081BE-CC5A-4597-BF25-CC13825D1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32782-E37D-4967-A406-7ED55C5A63D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95b026a-3dba-4ad8-a95f-3d7a0bc14d8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154</TotalTime>
  <Words>352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Celestial</vt:lpstr>
      <vt:lpstr>Ruby Bridges</vt:lpstr>
      <vt:lpstr>Childhood/Family</vt:lpstr>
      <vt:lpstr>Going to School</vt:lpstr>
      <vt:lpstr>The Ruby Bridges Foundation</vt:lpstr>
      <vt:lpstr>later years civil rights activist</vt:lpstr>
      <vt:lpstr>What did Ruby learn from all of this?</vt:lpstr>
      <vt:lpstr>Facts</vt:lpstr>
      <vt:lpstr>Qualities of a hero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Colpitts, Kimberly</dc:creator>
  <cp:lastModifiedBy>Colpitts, Kimberly</cp:lastModifiedBy>
  <cp:revision>56</cp:revision>
  <dcterms:created xsi:type="dcterms:W3CDTF">2012-07-27T01:16:44Z</dcterms:created>
  <dcterms:modified xsi:type="dcterms:W3CDTF">2015-04-07T17:02:59Z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0x0101000A63016EF188864F95940CD59CAE7082</vt:lpwstr>
  </property>
</Properties>
</file>